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3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 smtClean="0"/>
              <a:t>2020/12/30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66501-2C8B-4395-8F7C-CB2563D065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5014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 smtClean="0"/>
              <a:t>2020/12/30</a:t>
            </a:r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CD846-8E66-4EF0-A490-583245B5A8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444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1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01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60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454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27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29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1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9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0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9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6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4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7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5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8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51470" y="2404534"/>
            <a:ext cx="8713738" cy="1646302"/>
          </a:xfrm>
        </p:spPr>
        <p:txBody>
          <a:bodyPr/>
          <a:lstStyle/>
          <a:p>
            <a:pPr algn="ctr"/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</a:rPr>
              <a:t>111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</a:rPr>
              <a:t>屏東區免試入學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altLang="zh-TW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</a:rPr>
              <a:t>志願選填系統學生操作簡介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142795" y="5149970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輔導室資料組  李貞怡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32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85103" y="708280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五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)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免試志願選填</a:t>
            </a:r>
            <a:endParaRPr lang="zh-TW" altLang="en-US" b="1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03" y="1223319"/>
            <a:ext cx="8291383" cy="2857338"/>
          </a:xfrm>
          <a:prstGeom prst="rect">
            <a:avLst/>
          </a:prstGeom>
        </p:spPr>
      </p:pic>
      <p:sp>
        <p:nvSpPr>
          <p:cNvPr id="4" name="橢圓形圖說文字 3"/>
          <p:cNvSpPr/>
          <p:nvPr/>
        </p:nvSpPr>
        <p:spPr>
          <a:xfrm rot="10800000">
            <a:off x="963827" y="4386648"/>
            <a:ext cx="3694670" cy="180408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285103" y="4873193"/>
            <a:ext cx="3150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</a:rPr>
              <a:t>超級重要！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一定要記得按下儲存！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11" y="1"/>
            <a:ext cx="10485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79" y="235935"/>
            <a:ext cx="8648747" cy="651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558" y="345475"/>
            <a:ext cx="7600950" cy="952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57558" y="1662669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</a:rPr>
              <a:t>六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</a:rPr>
              <a:t>查詢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</a:rPr>
              <a:t>我的免試志願資料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651" y="2032001"/>
            <a:ext cx="4667250" cy="3143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29" y="2346326"/>
            <a:ext cx="9168179" cy="447191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22231" y="3235569"/>
            <a:ext cx="1301261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946031" y="5418992"/>
            <a:ext cx="1301261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05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7924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  <a:endParaRPr lang="zh-TW" altLang="en-US" sz="4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07524"/>
            <a:ext cx="8596668" cy="4707925"/>
          </a:xfrm>
        </p:spPr>
        <p:txBody>
          <a:bodyPr>
            <a:no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Q1.</a:t>
            </a:r>
            <a:r>
              <a:rPr lang="zh-TW" altLang="en-US" sz="2400" dirty="0" smtClean="0">
                <a:solidFill>
                  <a:srgbClr val="0070C0"/>
                </a:solidFill>
              </a:rPr>
              <a:t>忘記密碼怎麼辦？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r>
              <a:rPr lang="en-US" altLang="zh-TW" sz="2400" dirty="0"/>
              <a:t>A1:</a:t>
            </a:r>
            <a:r>
              <a:rPr lang="zh-TW" altLang="en-US" sz="2400" dirty="0"/>
              <a:t>請找</a:t>
            </a:r>
            <a:r>
              <a:rPr lang="zh-TW" altLang="en-US" sz="2400" dirty="0" smtClean="0"/>
              <a:t>導師還原</a:t>
            </a:r>
            <a:r>
              <a:rPr lang="zh-TW" altLang="en-US" sz="2400" dirty="0"/>
              <a:t>成預設密碼</a:t>
            </a:r>
            <a:endParaRPr lang="en-US" altLang="zh-TW" sz="2400" dirty="0"/>
          </a:p>
          <a:p>
            <a:endParaRPr lang="en-US" altLang="zh-TW" sz="2400" dirty="0" smtClean="0"/>
          </a:p>
          <a:p>
            <a:r>
              <a:rPr lang="en-US" altLang="zh-TW" sz="2400" dirty="0" smtClean="0">
                <a:solidFill>
                  <a:srgbClr val="0070C0"/>
                </a:solidFill>
              </a:rPr>
              <a:t>Q2.</a:t>
            </a:r>
            <a:r>
              <a:rPr lang="zh-TW" altLang="en-US" sz="2400" dirty="0" smtClean="0">
                <a:solidFill>
                  <a:srgbClr val="0070C0"/>
                </a:solidFill>
              </a:rPr>
              <a:t>什麼時間以前要完成？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r>
              <a:rPr lang="en-US" altLang="zh-TW" sz="2400" dirty="0" err="1" smtClean="0"/>
              <a:t>A2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學校安排各班統一選填時段，如未完成請</a:t>
            </a:r>
            <a:r>
              <a:rPr lang="zh-TW" altLang="en-US" sz="2400" dirty="0" smtClean="0"/>
              <a:t>在</a:t>
            </a:r>
            <a:r>
              <a:rPr lang="en-US" altLang="zh-TW" sz="2400" dirty="0" smtClean="0"/>
              <a:t>12/28~1/9</a:t>
            </a:r>
            <a:r>
              <a:rPr lang="zh-TW" altLang="en-US" sz="2400" dirty="0" smtClean="0"/>
              <a:t>期間</a:t>
            </a:r>
            <a:r>
              <a:rPr lang="zh-TW" altLang="en-US" sz="2400" dirty="0" smtClean="0"/>
              <a:t>在家完成選填與</a:t>
            </a:r>
            <a:r>
              <a:rPr lang="zh-TW" altLang="en-US" sz="2400" dirty="0" smtClean="0"/>
              <a:t>調整。</a:t>
            </a:r>
            <a:endParaRPr lang="en-US" altLang="zh-TW" sz="2400" dirty="0" smtClean="0"/>
          </a:p>
          <a:p>
            <a:endParaRPr lang="en-US" altLang="zh-TW" sz="2400" dirty="0"/>
          </a:p>
          <a:p>
            <a:r>
              <a:rPr lang="en-US" altLang="zh-TW" sz="2400" dirty="0" smtClean="0">
                <a:solidFill>
                  <a:srgbClr val="0070C0"/>
                </a:solidFill>
              </a:rPr>
              <a:t>Q3.</a:t>
            </a:r>
            <a:r>
              <a:rPr lang="zh-TW" altLang="en-US" sz="2400" dirty="0" smtClean="0">
                <a:solidFill>
                  <a:srgbClr val="0070C0"/>
                </a:solidFill>
              </a:rPr>
              <a:t>可以只填一個志願嗎？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r>
              <a:rPr lang="en-US" altLang="zh-TW" sz="2400" dirty="0" smtClean="0"/>
              <a:t>A3:</a:t>
            </a:r>
            <a:r>
              <a:rPr lang="zh-TW" altLang="en-US" sz="2400" dirty="0" smtClean="0"/>
              <a:t>至少完成</a:t>
            </a:r>
            <a:r>
              <a:rPr lang="en-US" altLang="zh-TW" sz="2400" dirty="0" smtClean="0"/>
              <a:t>15</a:t>
            </a:r>
            <a:r>
              <a:rPr lang="zh-TW" altLang="en-US" sz="2400" dirty="0" smtClean="0"/>
              <a:t>個志願選填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573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855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accent5"/>
                </a:solidFill>
              </a:rPr>
              <a:t>輔導室提供的資料</a:t>
            </a:r>
            <a:endParaRPr lang="zh-TW" altLang="en-US" dirty="0">
              <a:solidFill>
                <a:schemeClr val="accent5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90256"/>
            <a:ext cx="8596668" cy="2396836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家長通知單</a:t>
            </a:r>
            <a:r>
              <a:rPr lang="zh-TW" altLang="en-US" sz="3600" dirty="0"/>
              <a:t>及</a:t>
            </a:r>
            <a:r>
              <a:rPr lang="zh-TW" altLang="en-US" sz="3600" dirty="0" smtClean="0"/>
              <a:t>志願序空白表格</a:t>
            </a:r>
            <a:endParaRPr lang="en-US" altLang="zh-TW" sz="3600" dirty="0" smtClean="0"/>
          </a:p>
          <a:p>
            <a:r>
              <a:rPr lang="zh-TW" altLang="en-US" sz="3600" dirty="0"/>
              <a:t>屏東區高中職科系</a:t>
            </a:r>
            <a:r>
              <a:rPr lang="zh-TW" altLang="en-US" sz="3600" dirty="0" smtClean="0"/>
              <a:t>一覽表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142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8" y="140132"/>
            <a:ext cx="2530585" cy="72484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73" y="0"/>
            <a:ext cx="4916414" cy="67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1885" y="272562"/>
            <a:ext cx="12060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</a:rPr>
              <a:t>從潮州國中校網</a:t>
            </a:r>
            <a:r>
              <a:rPr lang="zh-TW" altLang="en-US" sz="3200" dirty="0" smtClean="0">
                <a:solidFill>
                  <a:srgbClr val="FF0000"/>
                </a:solidFill>
              </a:rPr>
              <a:t>首頁登入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</a:rPr>
              <a:t>，左側</a:t>
            </a:r>
            <a:r>
              <a:rPr lang="zh-TW" altLang="en-US" sz="3200" dirty="0" smtClean="0">
                <a:solidFill>
                  <a:srgbClr val="FF0000"/>
                </a:solidFill>
              </a:rPr>
              <a:t>師生專區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</a:rPr>
              <a:t>進入</a:t>
            </a:r>
            <a:r>
              <a:rPr lang="zh-TW" altLang="en-US" sz="3200" dirty="0" smtClean="0">
                <a:solidFill>
                  <a:srgbClr val="FF0000"/>
                </a:solidFill>
              </a:rPr>
              <a:t>屏東區免試入學系統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6" y="918893"/>
            <a:ext cx="10735408" cy="58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7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64916"/>
          <a:stretch/>
        </p:blipFill>
        <p:spPr>
          <a:xfrm>
            <a:off x="615778" y="152427"/>
            <a:ext cx="9794313" cy="216874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6" y="2224454"/>
            <a:ext cx="8299622" cy="457529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640015" y="3578468"/>
            <a:ext cx="2672861" cy="110783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3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64" y="520141"/>
            <a:ext cx="7726161" cy="59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76" y="502379"/>
            <a:ext cx="7448550" cy="18002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701" y="2302604"/>
            <a:ext cx="717232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17" y="219589"/>
            <a:ext cx="8371705" cy="359864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17" y="3516012"/>
            <a:ext cx="75628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56" y="342900"/>
            <a:ext cx="3667125" cy="16002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56" y="2044914"/>
            <a:ext cx="76295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2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03" y="1181743"/>
            <a:ext cx="7286625" cy="7810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5" y="2066925"/>
            <a:ext cx="9715500" cy="479107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285103" y="708280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四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)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適性輔導問卷調查</a:t>
            </a:r>
            <a:endParaRPr lang="zh-TW" altLang="en-US" b="1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849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497</TotalTime>
  <Words>146</Words>
  <Application>Microsoft Office PowerPoint</Application>
  <PresentationFormat>寬螢幕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微軟正黑體</vt:lpstr>
      <vt:lpstr>新細明體</vt:lpstr>
      <vt:lpstr>Arial</vt:lpstr>
      <vt:lpstr>Calibri</vt:lpstr>
      <vt:lpstr>Times New Roman</vt:lpstr>
      <vt:lpstr>Trebuchet MS</vt:lpstr>
      <vt:lpstr>Wingdings 3</vt:lpstr>
      <vt:lpstr>多面向</vt:lpstr>
      <vt:lpstr>111屏東區免試入學 志願選填系統學生操作簡介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Q&amp;A</vt:lpstr>
      <vt:lpstr>輔導室提供的資料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107學年屏東區免試入學志願選填系統學生操作簡介</dc:title>
  <dc:creator>宗憲HSIEN</dc:creator>
  <cp:lastModifiedBy>fish7106</cp:lastModifiedBy>
  <cp:revision>37</cp:revision>
  <cp:lastPrinted>2021-05-18T03:46:14Z</cp:lastPrinted>
  <dcterms:created xsi:type="dcterms:W3CDTF">2017-12-29T01:08:33Z</dcterms:created>
  <dcterms:modified xsi:type="dcterms:W3CDTF">2021-12-20T09:22:12Z</dcterms:modified>
</cp:coreProperties>
</file>