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63" r:id="rId8"/>
    <p:sldId id="280" r:id="rId9"/>
    <p:sldId id="281" r:id="rId10"/>
    <p:sldId id="282" r:id="rId11"/>
    <p:sldId id="283" r:id="rId12"/>
    <p:sldId id="284" r:id="rId13"/>
    <p:sldId id="271" r:id="rId14"/>
    <p:sldId id="285" r:id="rId15"/>
    <p:sldId id="272" r:id="rId16"/>
    <p:sldId id="289" r:id="rId17"/>
    <p:sldId id="290" r:id="rId18"/>
    <p:sldId id="291" r:id="rId19"/>
    <p:sldId id="274" r:id="rId20"/>
    <p:sldId id="296" r:id="rId21"/>
    <p:sldId id="294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111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屏東區免試入學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第二次志願選填簡介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輔導室資料組  李貞怡</a:t>
            </a:r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9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8" y="345475"/>
            <a:ext cx="7600950" cy="95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558" y="166266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查詢我的免試志願資料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51" y="2032001"/>
            <a:ext cx="4667250" cy="314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29" y="2346326"/>
            <a:ext cx="9168179" cy="44719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2231" y="3235569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46031" y="5418992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59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07524"/>
            <a:ext cx="9276291" cy="4707925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Q1.</a:t>
            </a:r>
            <a:r>
              <a:rPr lang="zh-TW" altLang="en-US" sz="2400" dirty="0">
                <a:solidFill>
                  <a:srgbClr val="0070C0"/>
                </a:solidFill>
              </a:rPr>
              <a:t>忘記密碼怎麼辦？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請找導師、輔導教師還原成預設密碼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Q2.</a:t>
            </a:r>
            <a:r>
              <a:rPr lang="zh-TW" altLang="en-US" sz="2400" dirty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A2:</a:t>
            </a:r>
            <a:r>
              <a:rPr lang="zh-TW" altLang="en-US" sz="2400" dirty="0"/>
              <a:t>請在</a:t>
            </a:r>
            <a:r>
              <a:rPr lang="en-US" altLang="zh-TW" sz="2400" dirty="0"/>
              <a:t>3/28~4/6</a:t>
            </a:r>
            <a:r>
              <a:rPr lang="zh-TW" altLang="en-US" sz="2400" dirty="0"/>
              <a:t>期間完成選填與調整，因尚技藝課程無法在家選填的同學請於</a:t>
            </a:r>
            <a:r>
              <a:rPr lang="en-US" altLang="zh-TW" sz="2400" dirty="0"/>
              <a:t>4/6</a:t>
            </a:r>
            <a:r>
              <a:rPr lang="zh-TW" altLang="en-US" sz="2400" dirty="0"/>
              <a:t>午休至電腦教室一進行選填，</a:t>
            </a:r>
            <a:r>
              <a:rPr lang="en-US" altLang="zh-TW" sz="2400" dirty="0"/>
              <a:t>4/7-8</a:t>
            </a:r>
            <a:r>
              <a:rPr lang="zh-TW" altLang="en-US" sz="2400" dirty="0"/>
              <a:t>若需更動請洽輔導室資料組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Q3.</a:t>
            </a:r>
            <a:r>
              <a:rPr lang="zh-TW" altLang="en-US" sz="2400" dirty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A3:</a:t>
            </a:r>
            <a:r>
              <a:rPr lang="zh-TW" altLang="en-US" sz="2400" dirty="0"/>
              <a:t>至少完成</a:t>
            </a:r>
            <a:r>
              <a:rPr lang="en-US" altLang="zh-TW" sz="2400" dirty="0"/>
              <a:t>10</a:t>
            </a:r>
            <a:r>
              <a:rPr lang="zh-TW" altLang="en-US" sz="2400" dirty="0"/>
              <a:t>個志願選填</a:t>
            </a:r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3" y="265600"/>
            <a:ext cx="9534525" cy="6467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8131" y="967154"/>
            <a:ext cx="1283677" cy="430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82663" y="967153"/>
            <a:ext cx="832338" cy="430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90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4764" y="588287"/>
            <a:ext cx="4578910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888" y="1364142"/>
            <a:ext cx="8596668" cy="63091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第二次家長通知單及志願序空白</a:t>
            </a:r>
            <a:r>
              <a:rPr lang="zh-TW" altLang="en-US" sz="2800" dirty="0" smtClean="0"/>
              <a:t>表格</a:t>
            </a: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49" y="0"/>
            <a:ext cx="495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8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4003" y="588287"/>
            <a:ext cx="4578910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023" y="1374269"/>
            <a:ext cx="3015435" cy="63091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適性入學懶人包</a:t>
            </a:r>
            <a:endParaRPr lang="en-US" altLang="zh-TW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83" y="0"/>
            <a:ext cx="5009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0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4003" y="588287"/>
            <a:ext cx="4578910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022" y="1364142"/>
            <a:ext cx="5904323" cy="63091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12</a:t>
            </a:r>
            <a:r>
              <a:rPr lang="zh-TW" altLang="en-US" sz="2800" dirty="0"/>
              <a:t>年國教適性入學手冊</a:t>
            </a:r>
            <a:r>
              <a:rPr lang="en-US" altLang="zh-TW" sz="2800" dirty="0"/>
              <a:t>.</a:t>
            </a:r>
            <a:r>
              <a:rPr lang="zh-TW" altLang="en-US" sz="2800" dirty="0"/>
              <a:t>折頁</a:t>
            </a:r>
            <a:r>
              <a:rPr lang="en-US" altLang="zh-TW" sz="2800" dirty="0"/>
              <a:t>.</a:t>
            </a:r>
            <a:r>
              <a:rPr lang="zh-TW" altLang="en-US" sz="2800" dirty="0"/>
              <a:t>墊板</a:t>
            </a: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6" y="1995054"/>
            <a:ext cx="6265169" cy="47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4764" y="588287"/>
            <a:ext cx="4578910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888" y="1364142"/>
            <a:ext cx="8596668" cy="63091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屏東區高中職科系一覽表</a:t>
            </a:r>
            <a:r>
              <a:rPr lang="en-US" altLang="zh-TW" sz="2800" dirty="0"/>
              <a:t>(</a:t>
            </a:r>
            <a:r>
              <a:rPr lang="zh-TW" altLang="en-US" sz="2800" dirty="0"/>
              <a:t>上次提供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37" y="0"/>
            <a:ext cx="4741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</a:rPr>
              <a:t>近期升學宣導場次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17785"/>
            <a:ext cx="8596668" cy="4774223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solidFill>
                  <a:srgbClr val="0070C0"/>
                </a:solidFill>
              </a:rPr>
              <a:t>4/6(</a:t>
            </a:r>
            <a:r>
              <a:rPr lang="zh-TW" altLang="en-US" sz="2600" dirty="0">
                <a:solidFill>
                  <a:srgbClr val="0070C0"/>
                </a:solidFill>
              </a:rPr>
              <a:t>三</a:t>
            </a:r>
            <a:r>
              <a:rPr lang="en-US" altLang="zh-TW" sz="2600" dirty="0">
                <a:solidFill>
                  <a:srgbClr val="0070C0"/>
                </a:solidFill>
              </a:rPr>
              <a:t>)</a:t>
            </a:r>
            <a:r>
              <a:rPr lang="zh-TW" altLang="en-US" sz="2600" dirty="0">
                <a:solidFill>
                  <a:srgbClr val="0070C0"/>
                </a:solidFill>
              </a:rPr>
              <a:t> 屏北高中綜高宣導及小清華原民班</a:t>
            </a:r>
            <a:r>
              <a:rPr lang="zh-TW" altLang="en-US" sz="2600" dirty="0"/>
              <a:t>招生入學宣導講座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r>
              <a:rPr lang="en-US" altLang="zh-TW" sz="2600" dirty="0"/>
              <a:t>5/31-6/2</a:t>
            </a:r>
            <a:r>
              <a:rPr lang="zh-TW" altLang="en-US" sz="2600" dirty="0"/>
              <a:t>高中職五專入班宣導</a:t>
            </a:r>
            <a:endParaRPr lang="en-US" altLang="zh-TW" sz="2600" dirty="0"/>
          </a:p>
          <a:p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33364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6" y="1847634"/>
            <a:ext cx="11374970" cy="47984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04085"/>
            <a:ext cx="6259797" cy="65649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第一次志願選填結果說明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1" y="860577"/>
            <a:ext cx="4343074" cy="987057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rgbClr val="0070C0"/>
                </a:solidFill>
              </a:rPr>
              <a:t>留意選填第一志願的人數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r>
              <a:rPr lang="zh-TW" altLang="en-US" sz="2200" dirty="0" smtClean="0">
                <a:solidFill>
                  <a:srgbClr val="0070C0"/>
                </a:solidFill>
              </a:rPr>
              <a:t>留意</a:t>
            </a:r>
            <a:r>
              <a:rPr lang="zh-TW" altLang="en-US" sz="2200" dirty="0" smtClean="0">
                <a:solidFill>
                  <a:srgbClr val="FF0000"/>
                </a:solidFill>
              </a:rPr>
              <a:t>志願排序</a:t>
            </a:r>
            <a:endParaRPr lang="zh-TW" altLang="en-US" sz="2200" dirty="0">
              <a:solidFill>
                <a:srgbClr val="0070C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8095925" y="3005266"/>
            <a:ext cx="598202" cy="462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467679" y="3005266"/>
            <a:ext cx="598202" cy="462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467679" y="3467363"/>
            <a:ext cx="598202" cy="462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095925" y="3467363"/>
            <a:ext cx="598202" cy="462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74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" y="1669429"/>
            <a:ext cx="10427677" cy="51127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04085"/>
            <a:ext cx="6259797" cy="65649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第一次志願選填結果說明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1" y="860577"/>
            <a:ext cx="4343074" cy="987057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rgbClr val="0070C0"/>
                </a:solidFill>
              </a:rPr>
              <a:t>留意選填第一志願的人數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r>
              <a:rPr lang="zh-TW" altLang="en-US" sz="2200" dirty="0" smtClean="0">
                <a:solidFill>
                  <a:srgbClr val="0070C0"/>
                </a:solidFill>
              </a:rPr>
              <a:t>留意</a:t>
            </a:r>
            <a:r>
              <a:rPr lang="zh-TW" altLang="en-US" sz="2200" dirty="0" smtClean="0">
                <a:solidFill>
                  <a:srgbClr val="FF0000"/>
                </a:solidFill>
              </a:rPr>
              <a:t>志願序</a:t>
            </a:r>
            <a:r>
              <a:rPr lang="zh-TW" altLang="en-US" sz="2200" dirty="0" smtClean="0">
                <a:solidFill>
                  <a:srgbClr val="0070C0"/>
                </a:solidFill>
              </a:rPr>
              <a:t>分數</a:t>
            </a:r>
            <a:endParaRPr lang="zh-TW" altLang="en-US" sz="2200" dirty="0">
              <a:solidFill>
                <a:srgbClr val="0070C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7454086" y="3951291"/>
            <a:ext cx="598202" cy="462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128358" y="3951292"/>
            <a:ext cx="598202" cy="462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55677" y="2857501"/>
            <a:ext cx="307731" cy="10287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855676" y="4003561"/>
            <a:ext cx="307731" cy="116631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454086" y="2705714"/>
            <a:ext cx="598202" cy="124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128357" y="2705714"/>
            <a:ext cx="598202" cy="124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31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04085"/>
            <a:ext cx="6259797" cy="65649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第一次志願選填結果說明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1" y="860577"/>
            <a:ext cx="4343074" cy="987057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rgbClr val="0070C0"/>
                </a:solidFill>
              </a:rPr>
              <a:t>留意各校該科系招生名額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r>
              <a:rPr lang="zh-TW" altLang="en-US" sz="2200" dirty="0" smtClean="0">
                <a:solidFill>
                  <a:srgbClr val="0070C0"/>
                </a:solidFill>
              </a:rPr>
              <a:t>留意選填第一志願的人數</a:t>
            </a:r>
            <a:endParaRPr lang="zh-TW" altLang="en-US" sz="2200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706958"/>
            <a:ext cx="10357338" cy="501036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249008" y="2699238"/>
            <a:ext cx="800100" cy="580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652238" y="2699237"/>
            <a:ext cx="800100" cy="580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42438" y="4572000"/>
            <a:ext cx="457200" cy="2101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30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5" y="1906122"/>
            <a:ext cx="11333285" cy="47672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04085"/>
            <a:ext cx="6259797" cy="65649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第一次志願選填結果說明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1" y="860577"/>
            <a:ext cx="4343074" cy="458269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rgbClr val="0070C0"/>
                </a:solidFill>
              </a:rPr>
              <a:t>留意是否要選填</a:t>
            </a:r>
            <a:r>
              <a:rPr lang="zh-TW" altLang="en-US" sz="2200" dirty="0" smtClean="0">
                <a:solidFill>
                  <a:srgbClr val="FF0000"/>
                </a:solidFill>
              </a:rPr>
              <a:t>進修部</a:t>
            </a:r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</a:rPr>
              <a:t>夜間部</a:t>
            </a:r>
            <a:r>
              <a:rPr lang="en-US" altLang="zh-TW" sz="2200" dirty="0" smtClean="0">
                <a:solidFill>
                  <a:srgbClr val="FF0000"/>
                </a:solidFill>
              </a:rPr>
              <a:t>)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338754" y="2963005"/>
            <a:ext cx="694592" cy="580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54515" y="3578469"/>
            <a:ext cx="457200" cy="2101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338754" y="4741981"/>
            <a:ext cx="694592" cy="580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4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885" y="272562"/>
            <a:ext cx="1206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200" dirty="0">
                <a:solidFill>
                  <a:srgbClr val="FF0000"/>
                </a:solidFill>
              </a:rPr>
              <a:t>首頁登入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，左側</a:t>
            </a:r>
            <a:r>
              <a:rPr lang="zh-TW" altLang="en-US" sz="3200" dirty="0">
                <a:solidFill>
                  <a:srgbClr val="FF0000"/>
                </a:solidFill>
              </a:rPr>
              <a:t>師生專區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200" dirty="0">
                <a:solidFill>
                  <a:srgbClr val="FF0000"/>
                </a:solidFill>
              </a:rPr>
              <a:t>屏東區免試入學系統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918893"/>
            <a:ext cx="10735408" cy="58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4916"/>
          <a:stretch/>
        </p:blipFill>
        <p:spPr>
          <a:xfrm>
            <a:off x="615778" y="152427"/>
            <a:ext cx="9794313" cy="216874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6" y="2224454"/>
            <a:ext cx="8299622" cy="45752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40015" y="3578468"/>
            <a:ext cx="2672861" cy="11078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01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181743"/>
            <a:ext cx="7286625" cy="781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" y="2066925"/>
            <a:ext cx="9715500" cy="47910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85103" y="70828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</a:p>
        </p:txBody>
      </p:sp>
    </p:spTree>
    <p:extLst>
      <p:ext uri="{BB962C8B-B14F-4D97-AF65-F5344CB8AC3E}">
        <p14:creationId xmlns:p14="http://schemas.microsoft.com/office/powerpoint/2010/main" val="366963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超級重要！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一定要記得按下儲存！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67" y="2894561"/>
            <a:ext cx="7093633" cy="37436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90846" y="5064369"/>
            <a:ext cx="21717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90846" y="3626828"/>
            <a:ext cx="1090246" cy="338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33310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</TotalTime>
  <Words>304</Words>
  <Application>Microsoft Office PowerPoint</Application>
  <PresentationFormat>寬螢幕</PresentationFormat>
  <Paragraphs>41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微軟正黑體</vt:lpstr>
      <vt:lpstr>Arial</vt:lpstr>
      <vt:lpstr>Times New Roman</vt:lpstr>
      <vt:lpstr>Trebuchet MS</vt:lpstr>
      <vt:lpstr>Wingdings 3</vt:lpstr>
      <vt:lpstr>多面向</vt:lpstr>
      <vt:lpstr>111屏東區免試入學 第二次志願選填簡介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PowerPoint 簡報</vt:lpstr>
      <vt:lpstr>輔導室提供的資料</vt:lpstr>
      <vt:lpstr>輔導室提供的資料</vt:lpstr>
      <vt:lpstr>輔導室提供的資料</vt:lpstr>
      <vt:lpstr>輔導室提供的資料</vt:lpstr>
      <vt:lpstr>近期升學宣導場次</vt:lpstr>
      <vt:lpstr>第一次志願選填結果說明</vt:lpstr>
      <vt:lpstr>第一次志願選填結果說明</vt:lpstr>
      <vt:lpstr>第一次志願選填結果說明</vt:lpstr>
      <vt:lpstr>第一次志願選填結果說明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58</cp:revision>
  <dcterms:created xsi:type="dcterms:W3CDTF">2017-12-29T01:08:33Z</dcterms:created>
  <dcterms:modified xsi:type="dcterms:W3CDTF">2022-03-30T02:21:58Z</dcterms:modified>
</cp:coreProperties>
</file>