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4" r:id="rId17"/>
    <p:sldId id="276" r:id="rId18"/>
    <p:sldId id="277" r:id="rId19"/>
    <p:sldId id="278" r:id="rId20"/>
    <p:sldId id="279" r:id="rId21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2022/12/19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501-2C8B-4395-8F7C-CB2563D06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01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2022/12/19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846-8E66-4EF0-A490-583245B5A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50D2-3591-4D53-A1F7-5A1C9F41F1B2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BC39-6814-4E88-8739-B0AD88A39745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031-A319-4692-8450-EADDC849CE6D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04D-9AAA-423E-B0C2-50EF6FBB4F2A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7B5A-D832-43AD-BA2B-AD92C6CC671F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1760-7810-4C55-8E71-E69B60C0AA5E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B74-008C-4972-8654-77D2600B0E73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CAF-38BC-4459-AC3E-6BD7A632ADBC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C8F4-CDD9-4554-8A1B-396BB39A7F80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86F8-83F3-40D4-8EAC-ADE1F3EC5E6A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41D5-BA54-4242-8663-D6C40EA28852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4E88-FE35-4800-BD97-2DBD2D2A2E0D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134-3D86-4968-B0D2-367B1F0EFC17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703F-AEA8-439D-A35D-5C8B03A76832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13F5-7A43-40D3-B722-BF5625D1904E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4C3F-76A4-42BF-9646-D29BC15448BA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2CC7-93D3-4D9F-ABCC-2AA7FF166573}" type="datetime1">
              <a:rPr lang="en-US" altLang="zh-TW" smtClean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113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學年度屏東區免試入學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志願選填系統學生操作簡介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輔導室資料組  李貞怡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超級重要！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一定要記得按下儲存！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8" y="345475"/>
            <a:ext cx="7600950" cy="95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558" y="166266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查詢我的免試志願資料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51" y="2032001"/>
            <a:ext cx="4667250" cy="314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29" y="2346326"/>
            <a:ext cx="9168179" cy="44719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2231" y="3235569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46031" y="5418992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7524"/>
            <a:ext cx="8596668" cy="4707925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Q1.</a:t>
            </a:r>
            <a:r>
              <a:rPr lang="zh-TW" altLang="en-US" sz="2400" dirty="0">
                <a:solidFill>
                  <a:srgbClr val="0070C0"/>
                </a:solidFill>
              </a:rPr>
              <a:t>忘記密碼怎麼辦？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請找導師還原成預設密碼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Q2.</a:t>
            </a:r>
            <a:r>
              <a:rPr lang="zh-TW" altLang="en-US" sz="2400" dirty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 err="1"/>
              <a:t>A2:12</a:t>
            </a:r>
            <a:r>
              <a:rPr lang="en-US" altLang="zh-TW" sz="2400" dirty="0"/>
              <a:t>/28~1/1</a:t>
            </a:r>
            <a:r>
              <a:rPr lang="zh-TW" altLang="en-US" sz="2400" dirty="0"/>
              <a:t>期間請和家人討論志願序並在家選填，</a:t>
            </a:r>
            <a:r>
              <a:rPr lang="en-US" altLang="zh-TW" sz="2400" dirty="0"/>
              <a:t>1/2~1/8</a:t>
            </a:r>
            <a:r>
              <a:rPr lang="zh-TW" altLang="en-US" sz="2400" dirty="0"/>
              <a:t>學校安排各班資訊課時段讓學生確認與調整。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Q3.</a:t>
            </a:r>
            <a:r>
              <a:rPr lang="zh-TW" altLang="en-US" sz="2400" dirty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A3:</a:t>
            </a:r>
            <a:r>
              <a:rPr lang="zh-TW" altLang="en-US" sz="2400" dirty="0"/>
              <a:t>至少完成</a:t>
            </a:r>
            <a:r>
              <a:rPr lang="en-US" altLang="zh-TW" sz="2400" dirty="0"/>
              <a:t>15</a:t>
            </a:r>
            <a:r>
              <a:rPr lang="zh-TW" altLang="en-US" sz="2400" dirty="0"/>
              <a:t>個志願選填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90256"/>
            <a:ext cx="8596668" cy="239683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家長通知單及志願序空白表格</a:t>
            </a:r>
            <a:endParaRPr lang="en-US" altLang="zh-TW" sz="3600" dirty="0"/>
          </a:p>
          <a:p>
            <a:r>
              <a:rPr lang="zh-TW" altLang="en-US" sz="3600" dirty="0"/>
              <a:t>屏東區高中職科系一覽表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1DE4B6-00BD-4B9C-9865-E53CBC72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58804"/>
            <a:ext cx="5324475" cy="6537447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/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B5DE85C-C2CF-433E-A79B-AF0AF990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7" y="161749"/>
            <a:ext cx="4667501" cy="6534502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/>
        </p:spPr>
      </p:pic>
    </p:spTree>
    <p:extLst>
      <p:ext uri="{BB962C8B-B14F-4D97-AF65-F5344CB8AC3E}">
        <p14:creationId xmlns:p14="http://schemas.microsoft.com/office/powerpoint/2010/main" val="360469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639AD9C-FA9A-465B-ABB7-5D142064264B}"/>
              </a:ext>
            </a:extLst>
          </p:cNvPr>
          <p:cNvGrpSpPr/>
          <p:nvPr/>
        </p:nvGrpSpPr>
        <p:grpSpPr>
          <a:xfrm>
            <a:off x="1227659" y="1685925"/>
            <a:ext cx="9526066" cy="3866387"/>
            <a:chOff x="1227659" y="1685925"/>
            <a:chExt cx="9526066" cy="38663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C19C322-FF53-459E-8FC0-684D0F78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659" y="1685925"/>
              <a:ext cx="9526066" cy="386638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56639" y="1927713"/>
              <a:ext cx="672612" cy="2916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21A9D4-AA13-4644-839D-46D3407B58E8}"/>
                </a:ext>
              </a:extLst>
            </p:cNvPr>
            <p:cNvSpPr/>
            <p:nvPr/>
          </p:nvSpPr>
          <p:spPr>
            <a:xfrm>
              <a:off x="7324725" y="3255552"/>
              <a:ext cx="742951" cy="191652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D89FF2-A31E-434A-A3DD-5228C0C9E1BD}"/>
              </a:ext>
            </a:extLst>
          </p:cNvPr>
          <p:cNvSpPr txBox="1"/>
          <p:nvPr/>
        </p:nvSpPr>
        <p:spPr>
          <a:xfrm>
            <a:off x="1227659" y="647700"/>
            <a:ext cx="463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70C0"/>
                </a:solidFill>
              </a:rPr>
              <a:t>進修部</a:t>
            </a:r>
            <a:r>
              <a:rPr lang="en-US" altLang="zh-TW" sz="2200" b="1" dirty="0">
                <a:solidFill>
                  <a:srgbClr val="0070C0"/>
                </a:solidFill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</a:rPr>
              <a:t>夜間部，不要選錯了！</a:t>
            </a:r>
          </a:p>
        </p:txBody>
      </p:sp>
    </p:spTree>
    <p:extLst>
      <p:ext uri="{BB962C8B-B14F-4D97-AF65-F5344CB8AC3E}">
        <p14:creationId xmlns:p14="http://schemas.microsoft.com/office/powerpoint/2010/main" val="368894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3" y="1107535"/>
            <a:ext cx="11293126" cy="45459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24853" y="3956538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74" y="1072661"/>
            <a:ext cx="10982171" cy="4969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3160" y="3557201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073159" y="4721469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D1E700-F81E-478B-84D8-6815095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7AE903-F9E5-4637-8D8D-4AC2A3976922}"/>
              </a:ext>
            </a:extLst>
          </p:cNvPr>
          <p:cNvSpPr txBox="1"/>
          <p:nvPr/>
        </p:nvSpPr>
        <p:spPr>
          <a:xfrm>
            <a:off x="762000" y="542925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0070C0"/>
                </a:solidFill>
              </a:rPr>
              <a:t>資訊課檢核時間：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56B11B2-2D16-483D-B41B-07393199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59537"/>
            <a:ext cx="7089156" cy="55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885" y="272562"/>
            <a:ext cx="12060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000" dirty="0">
                <a:solidFill>
                  <a:srgbClr val="FF0000"/>
                </a:solidFill>
              </a:rPr>
              <a:t>首頁點選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或由左側</a:t>
            </a:r>
            <a:r>
              <a:rPr lang="zh-TW" altLang="en-US" sz="3000" dirty="0">
                <a:solidFill>
                  <a:srgbClr val="FF0000"/>
                </a:solidFill>
              </a:rPr>
              <a:t>學生專區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000" dirty="0">
                <a:solidFill>
                  <a:srgbClr val="FF0000"/>
                </a:solidFill>
              </a:rPr>
              <a:t>屏東區免試入學系統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144" y="1514176"/>
            <a:ext cx="3229426" cy="42868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5992"/>
            <a:ext cx="8116483" cy="57522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1115" y="4167554"/>
            <a:ext cx="2417885" cy="131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769144" y="1514175"/>
            <a:ext cx="2062979" cy="789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052D84C-DE79-4647-AC03-44FB8633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0" y="2636502"/>
            <a:ext cx="8442664" cy="33054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4916"/>
          <a:stretch/>
        </p:blipFill>
        <p:spPr>
          <a:xfrm>
            <a:off x="615778" y="152427"/>
            <a:ext cx="9794313" cy="21687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5320" y="4383349"/>
            <a:ext cx="2672861" cy="12292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7" y="219589"/>
            <a:ext cx="8371705" cy="359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7" y="3516012"/>
            <a:ext cx="7562850" cy="3162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181743"/>
            <a:ext cx="7286625" cy="7810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85103" y="70828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84" y="2066923"/>
            <a:ext cx="6298068" cy="463281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3601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196</Words>
  <Application>Microsoft Office PowerPoint</Application>
  <PresentationFormat>寬螢幕</PresentationFormat>
  <Paragraphs>42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113學年度屏東區免試入學 志願選填系統學生操作簡介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輔導室提供的資料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52</cp:revision>
  <cp:lastPrinted>2023-05-24T02:12:17Z</cp:lastPrinted>
  <dcterms:created xsi:type="dcterms:W3CDTF">2017-12-29T01:08:33Z</dcterms:created>
  <dcterms:modified xsi:type="dcterms:W3CDTF">2023-12-25T02:43:58Z</dcterms:modified>
</cp:coreProperties>
</file>