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4" r:id="rId17"/>
    <p:sldId id="276" r:id="rId18"/>
    <p:sldId id="277" r:id="rId19"/>
    <p:sldId id="278" r:id="rId20"/>
    <p:sldId id="279" r:id="rId21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2022/12/19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6501-2C8B-4395-8F7C-CB2563D065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5014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2022/12/19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D846-8E66-4EF0-A490-583245B5A8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444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50D2-3591-4D53-A1F7-5A1C9F41F1B2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1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BC39-6814-4E88-8739-B0AD88A39745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031-A319-4692-8450-EADDC849CE6D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01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04D-9AAA-423E-B0C2-50EF6FBB4F2A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6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7B5A-D832-43AD-BA2B-AD92C6CC671F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54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1760-7810-4C55-8E71-E69B60C0AA5E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B74-008C-4972-8654-77D2600B0E73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DCAF-38BC-4459-AC3E-6BD7A632ADBC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C8F4-CDD9-4554-8A1B-396BB39A7F80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86F8-83F3-40D4-8EAC-ADE1F3EC5E6A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41D5-BA54-4242-8663-D6C40EA28852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4E88-FE35-4800-BD97-2DBD2D2A2E0D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B134-3D86-4968-B0D2-367B1F0EFC17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703F-AEA8-439D-A35D-5C8B03A76832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13F5-7A43-40D3-B722-BF5625D1904E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4C3F-76A4-42BF-9646-D29BC15448BA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2CC7-93D3-4D9F-ABCC-2AA7FF166573}" type="datetime1">
              <a:rPr lang="en-US" altLang="zh-TW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1470" y="2404534"/>
            <a:ext cx="8713738" cy="1646302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113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學年度屏東區免試入學</a:t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志願選填系統學生操作簡介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42795" y="514997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輔導室資料組  李貞怡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85103" y="70828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五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免試志願選填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223319"/>
            <a:ext cx="8291383" cy="2857338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 rot="10800000">
            <a:off x="963827" y="4386648"/>
            <a:ext cx="3694670" cy="18040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85103" y="4873193"/>
            <a:ext cx="315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超級重要！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一定要記得按下儲存！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11" y="1"/>
            <a:ext cx="10485679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0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9" y="235935"/>
            <a:ext cx="8648747" cy="651085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5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58" y="345475"/>
            <a:ext cx="7600950" cy="952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7558" y="1662669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六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查詢我的免試志願資料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51" y="2032001"/>
            <a:ext cx="4667250" cy="31432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6583B78-C03C-49B2-BCC7-99AA0FBA5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28" y="1297975"/>
            <a:ext cx="6723250" cy="54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8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897924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TW" alt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999524"/>
            <a:ext cx="8596668" cy="5215925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Q1.</a:t>
            </a:r>
            <a:r>
              <a:rPr lang="zh-TW" altLang="en-US" sz="2400" dirty="0">
                <a:solidFill>
                  <a:srgbClr val="0070C0"/>
                </a:solidFill>
              </a:rPr>
              <a:t>忘記密碼怎麼辦？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A1:</a:t>
            </a:r>
            <a:r>
              <a:rPr lang="zh-TW" altLang="en-US" sz="2400" dirty="0"/>
              <a:t>目前皆已還原成預設密碼，登入後請自行修改並牢記！  若依然無法登入請找導師還原成預設密碼。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Q2.</a:t>
            </a:r>
            <a:r>
              <a:rPr lang="zh-TW" altLang="en-US" sz="2400" dirty="0">
                <a:solidFill>
                  <a:srgbClr val="0070C0"/>
                </a:solidFill>
              </a:rPr>
              <a:t>什麼時間以前要完成？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 err="1"/>
              <a:t>A2</a:t>
            </a:r>
            <a:r>
              <a:rPr lang="en-US" altLang="zh-TW" sz="2400" dirty="0"/>
              <a:t>:</a:t>
            </a:r>
            <a:r>
              <a:rPr lang="zh-TW" altLang="en-US" sz="2400" dirty="0"/>
              <a:t>今日返家後請和家人討論志願序並填妥志願表，</a:t>
            </a:r>
            <a:r>
              <a:rPr lang="en-US" altLang="zh-TW" sz="2400" dirty="0"/>
              <a:t>4/1-4/3</a:t>
            </a:r>
            <a:r>
              <a:rPr lang="zh-TW" altLang="en-US" sz="2400" dirty="0"/>
              <a:t>在校選填，如需新增或修改可利用</a:t>
            </a:r>
            <a:r>
              <a:rPr lang="en-US" altLang="zh-TW" sz="2400" dirty="0"/>
              <a:t>4/4-4/7</a:t>
            </a:r>
            <a:r>
              <a:rPr lang="zh-TW" altLang="en-US" sz="2400" dirty="0"/>
              <a:t>連假期間在家操作修改，</a:t>
            </a:r>
            <a:r>
              <a:rPr lang="en-US" altLang="zh-TW" sz="2400" dirty="0"/>
              <a:t>4/8</a:t>
            </a:r>
            <a:r>
              <a:rPr lang="zh-TW" altLang="en-US" sz="2400" dirty="0"/>
              <a:t>起學校輔導室進行檢核。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Q3.</a:t>
            </a:r>
            <a:r>
              <a:rPr lang="zh-TW" altLang="en-US" sz="2400" dirty="0">
                <a:solidFill>
                  <a:srgbClr val="0070C0"/>
                </a:solidFill>
              </a:rPr>
              <a:t>可以只填一個志願嗎？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A3:</a:t>
            </a:r>
            <a:r>
              <a:rPr lang="zh-TW" altLang="en-US" sz="2400" dirty="0"/>
              <a:t>至少完成</a:t>
            </a:r>
            <a:r>
              <a:rPr lang="en-US" altLang="zh-TW" sz="2400" dirty="0"/>
              <a:t>15</a:t>
            </a:r>
            <a:r>
              <a:rPr lang="zh-TW" altLang="en-US" sz="2400" dirty="0"/>
              <a:t>個志願選填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5"/>
                </a:solidFill>
              </a:rPr>
              <a:t>輔導室提供的資料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90256"/>
            <a:ext cx="8596668" cy="2396836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家長通知單及志願序空白表格</a:t>
            </a:r>
            <a:endParaRPr lang="en-US" altLang="zh-TW" sz="3600" dirty="0"/>
          </a:p>
          <a:p>
            <a:r>
              <a:rPr lang="zh-TW" altLang="en-US" sz="3600" dirty="0"/>
              <a:t>適性入學宣導手冊、墊板</a:t>
            </a:r>
            <a:endParaRPr lang="en-US" altLang="zh-TW" sz="3600" dirty="0"/>
          </a:p>
          <a:p>
            <a:r>
              <a:rPr lang="zh-TW" altLang="en-US" sz="3600" dirty="0"/>
              <a:t>適性入學懶人包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8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D1DE4B6-00BD-4B9C-9865-E53CBC72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158804"/>
            <a:ext cx="5324475" cy="6537447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/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C4BD938-7935-4515-8539-75C75054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74" y="158803"/>
            <a:ext cx="4621049" cy="653744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0469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639AD9C-FA9A-465B-ABB7-5D142064264B}"/>
              </a:ext>
            </a:extLst>
          </p:cNvPr>
          <p:cNvGrpSpPr/>
          <p:nvPr/>
        </p:nvGrpSpPr>
        <p:grpSpPr>
          <a:xfrm>
            <a:off x="1227659" y="1685925"/>
            <a:ext cx="9526066" cy="3866387"/>
            <a:chOff x="1227659" y="1685925"/>
            <a:chExt cx="9526066" cy="386638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C19C322-FF53-459E-8FC0-684D0F78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7659" y="1685925"/>
              <a:ext cx="9526066" cy="386638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756639" y="1927713"/>
              <a:ext cx="672612" cy="29161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C21A9D4-AA13-4644-839D-46D3407B58E8}"/>
                </a:ext>
              </a:extLst>
            </p:cNvPr>
            <p:cNvSpPr/>
            <p:nvPr/>
          </p:nvSpPr>
          <p:spPr>
            <a:xfrm>
              <a:off x="7324725" y="3255552"/>
              <a:ext cx="742951" cy="191652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9CD89FF2-A31E-434A-A3DD-5228C0C9E1BD}"/>
              </a:ext>
            </a:extLst>
          </p:cNvPr>
          <p:cNvSpPr txBox="1"/>
          <p:nvPr/>
        </p:nvSpPr>
        <p:spPr>
          <a:xfrm>
            <a:off x="1227659" y="647700"/>
            <a:ext cx="4630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0070C0"/>
                </a:solidFill>
              </a:rPr>
              <a:t>進修部</a:t>
            </a:r>
            <a:r>
              <a:rPr lang="en-US" altLang="zh-TW" sz="2200" b="1" dirty="0">
                <a:solidFill>
                  <a:srgbClr val="0070C0"/>
                </a:solidFill>
              </a:rPr>
              <a:t>=</a:t>
            </a:r>
            <a:r>
              <a:rPr lang="zh-TW" altLang="en-US" sz="2200" b="1" dirty="0">
                <a:solidFill>
                  <a:srgbClr val="0070C0"/>
                </a:solidFill>
              </a:rPr>
              <a:t>夜間部，不要選錯了！</a:t>
            </a:r>
          </a:p>
        </p:txBody>
      </p:sp>
    </p:spTree>
    <p:extLst>
      <p:ext uri="{BB962C8B-B14F-4D97-AF65-F5344CB8AC3E}">
        <p14:creationId xmlns:p14="http://schemas.microsoft.com/office/powerpoint/2010/main" val="368894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3" y="1107535"/>
            <a:ext cx="11293126" cy="454591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24853" y="3956538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74" y="1072661"/>
            <a:ext cx="10982171" cy="49690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73160" y="3557201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073159" y="4721469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0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140132"/>
            <a:ext cx="2530585" cy="72484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73" y="0"/>
            <a:ext cx="4916414" cy="679761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13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D1E700-F81E-478B-84D8-68150951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D7AE903-F9E5-4637-8D8D-4AC2A3976922}"/>
              </a:ext>
            </a:extLst>
          </p:cNvPr>
          <p:cNvSpPr txBox="1"/>
          <p:nvPr/>
        </p:nvSpPr>
        <p:spPr>
          <a:xfrm>
            <a:off x="762000" y="542925"/>
            <a:ext cx="2159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rgbClr val="0070C0"/>
                </a:solidFill>
              </a:rPr>
              <a:t>在校選填時間：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2AE4B0-6A17-4C58-BBC7-A4EF1A05D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22" y="1067898"/>
            <a:ext cx="8654481" cy="562207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5BEFC06-9FF4-481B-B266-9D653C63A44F}"/>
              </a:ext>
            </a:extLst>
          </p:cNvPr>
          <p:cNvSpPr/>
          <p:nvPr/>
        </p:nvSpPr>
        <p:spPr>
          <a:xfrm>
            <a:off x="761999" y="4603261"/>
            <a:ext cx="2246923" cy="3985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A3B69F-0EDA-44F5-AE8E-F9C25B854D91}"/>
              </a:ext>
            </a:extLst>
          </p:cNvPr>
          <p:cNvSpPr/>
          <p:nvPr/>
        </p:nvSpPr>
        <p:spPr>
          <a:xfrm>
            <a:off x="3157414" y="5115169"/>
            <a:ext cx="2246923" cy="3985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CD8E302-2566-4C0A-93FF-BC3FDC7A9D4F}"/>
              </a:ext>
            </a:extLst>
          </p:cNvPr>
          <p:cNvSpPr/>
          <p:nvPr/>
        </p:nvSpPr>
        <p:spPr>
          <a:xfrm>
            <a:off x="2696308" y="6291384"/>
            <a:ext cx="4400062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609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1885" y="272562"/>
            <a:ext cx="12060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從潮州國中校網</a:t>
            </a:r>
            <a:r>
              <a:rPr lang="zh-TW" altLang="en-US" sz="3000" dirty="0">
                <a:solidFill>
                  <a:srgbClr val="FF0000"/>
                </a:solidFill>
              </a:rPr>
              <a:t>首頁點選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或由左側</a:t>
            </a:r>
            <a:r>
              <a:rPr lang="zh-TW" altLang="en-US" sz="3000" dirty="0">
                <a:solidFill>
                  <a:srgbClr val="FF0000"/>
                </a:solidFill>
              </a:rPr>
              <a:t>學生專區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進入</a:t>
            </a:r>
            <a:r>
              <a:rPr lang="zh-TW" altLang="en-US" sz="3000" dirty="0">
                <a:solidFill>
                  <a:srgbClr val="FF0000"/>
                </a:solidFill>
              </a:rPr>
              <a:t>屏東區免試入學系統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144" y="1514176"/>
            <a:ext cx="3229426" cy="42868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85992"/>
            <a:ext cx="8116483" cy="57522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1115" y="4167554"/>
            <a:ext cx="2417885" cy="1318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769144" y="1514175"/>
            <a:ext cx="2062979" cy="789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7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64916"/>
          <a:stretch/>
        </p:blipFill>
        <p:spPr>
          <a:xfrm>
            <a:off x="615779" y="152427"/>
            <a:ext cx="8658224" cy="191717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9B217F-486F-4035-A2BA-5A11FC572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09" y="1250459"/>
            <a:ext cx="7738649" cy="54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8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64" y="520141"/>
            <a:ext cx="7726161" cy="594244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4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76" y="502379"/>
            <a:ext cx="7448550" cy="1800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01" y="2302604"/>
            <a:ext cx="7172325" cy="45529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2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7" y="219589"/>
            <a:ext cx="8371705" cy="35986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7" y="3516012"/>
            <a:ext cx="7562850" cy="31623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4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6" y="342900"/>
            <a:ext cx="3667125" cy="1600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6" y="2044914"/>
            <a:ext cx="7629525" cy="46958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2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181743"/>
            <a:ext cx="7286625" cy="7810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85103" y="70828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四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適性輔導問卷調查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84" y="2066923"/>
            <a:ext cx="6298068" cy="463281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3601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787</TotalTime>
  <Words>243</Words>
  <Application>Microsoft Office PowerPoint</Application>
  <PresentationFormat>寬螢幕</PresentationFormat>
  <Paragraphs>43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Times New Roman</vt:lpstr>
      <vt:lpstr>Trebuchet MS</vt:lpstr>
      <vt:lpstr>Wingdings 3</vt:lpstr>
      <vt:lpstr>多面向</vt:lpstr>
      <vt:lpstr>113學年度屏東區免試入學 志願選填系統學生操作簡介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</vt:lpstr>
      <vt:lpstr>輔導室提供的資料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107學年屏東區免試入學志願選填系統學生操作簡介</dc:title>
  <dc:creator>宗憲HSIEN</dc:creator>
  <cp:lastModifiedBy>fish7106</cp:lastModifiedBy>
  <cp:revision>55</cp:revision>
  <cp:lastPrinted>2023-05-24T02:12:17Z</cp:lastPrinted>
  <dcterms:created xsi:type="dcterms:W3CDTF">2017-12-29T01:08:33Z</dcterms:created>
  <dcterms:modified xsi:type="dcterms:W3CDTF">2024-03-27T07:14:14Z</dcterms:modified>
</cp:coreProperties>
</file>