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4" r:id="rId17"/>
    <p:sldId id="276" r:id="rId18"/>
    <p:sldId id="277" r:id="rId19"/>
    <p:sldId id="278" r:id="rId20"/>
    <p:sldId id="279" r:id="rId21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2023/12/27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6501-2C8B-4395-8F7C-CB2563D065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85014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TW"/>
              <a:t>2023/12/27</a:t>
            </a:r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D846-8E66-4EF0-A490-583245B5A8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444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50D2-3591-4D53-A1F7-5A1C9F41F1B2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1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BC39-6814-4E88-8739-B0AD88A39745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B031-A319-4692-8450-EADDC849CE6D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01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504D-9AAA-423E-B0C2-50EF6FBB4F2A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7B5A-D832-43AD-BA2B-AD92C6CC671F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54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1760-7810-4C55-8E71-E69B60C0AA5E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27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AB74-008C-4972-8654-77D2600B0E73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22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DCAF-38BC-4459-AC3E-6BD7A632ADBC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1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7C8F4-CDD9-4554-8A1B-396BB39A7F80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86F8-83F3-40D4-8EAC-ADE1F3EC5E6A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0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41D5-BA54-4242-8663-D6C40EA28852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4E88-FE35-4800-BD97-2DBD2D2A2E0D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CB134-3D86-4968-B0D2-367B1F0EFC17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7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3703F-AEA8-439D-A35D-5C8B03A76832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13F5-7A43-40D3-B722-BF5625D1904E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4C3F-76A4-42BF-9646-D29BC15448BA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2CC7-93D3-4D9F-ABCC-2AA7FF166573}" type="datetime1">
              <a:rPr lang="en-US" altLang="zh-TW" smtClean="0"/>
              <a:t>12/20/2024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8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1470" y="2404534"/>
            <a:ext cx="8713738" cy="1646302"/>
          </a:xfrm>
        </p:spPr>
        <p:txBody>
          <a:bodyPr/>
          <a:lstStyle/>
          <a:p>
            <a:pPr algn="ctr"/>
            <a: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  <a:t>114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屏東區免試入學</a:t>
            </a:r>
            <a:br>
              <a:rPr lang="en-US" altLang="zh-TW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</a:rPr>
              <a:t>志願選填系統學生操作簡介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142795" y="5149970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輔導室資料組  李貞怡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85103" y="708280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五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免試志願選填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3" y="1223319"/>
            <a:ext cx="8291383" cy="2857338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 rot="10800000">
            <a:off x="963827" y="4386648"/>
            <a:ext cx="3694670" cy="18040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285103" y="4873193"/>
            <a:ext cx="3150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超級重要！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zh-TW" altLang="en-US" sz="2400" b="1" dirty="0">
                <a:solidFill>
                  <a:srgbClr val="FF0000"/>
                </a:solidFill>
              </a:rPr>
              <a:t>一定要記得按下儲存！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1" y="1"/>
            <a:ext cx="10485679" cy="6858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0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9" y="235935"/>
            <a:ext cx="8648747" cy="651085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5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58" y="345475"/>
            <a:ext cx="7600950" cy="952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7558" y="166266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六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查詢我的免試志願資料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651" y="2032001"/>
            <a:ext cx="4667250" cy="314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29" y="2346326"/>
            <a:ext cx="9168179" cy="44719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22231" y="3235569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46031" y="5418992"/>
            <a:ext cx="1301261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80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924"/>
          </a:xfrm>
        </p:spPr>
        <p:txBody>
          <a:bodyPr>
            <a:normAutofit/>
          </a:bodyPr>
          <a:lstStyle/>
          <a:p>
            <a:pPr algn="ctr"/>
            <a:r>
              <a:rPr lang="en-US" altLang="zh-TW" sz="4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TW" altLang="en-US" sz="4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7524"/>
            <a:ext cx="8596668" cy="4707925"/>
          </a:xfrm>
        </p:spPr>
        <p:txBody>
          <a:bodyPr>
            <a:no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</a:rPr>
              <a:t>Q1.</a:t>
            </a:r>
            <a:r>
              <a:rPr lang="zh-TW" altLang="en-US" sz="2400" dirty="0">
                <a:solidFill>
                  <a:srgbClr val="0070C0"/>
                </a:solidFill>
              </a:rPr>
              <a:t>忘記密碼怎麼辦？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A1:</a:t>
            </a:r>
            <a:r>
              <a:rPr lang="zh-TW" altLang="en-US" sz="2400" dirty="0"/>
              <a:t>請找導師還原成預設密碼</a:t>
            </a:r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Q2.</a:t>
            </a:r>
            <a:r>
              <a:rPr lang="zh-TW" altLang="en-US" sz="2400" dirty="0">
                <a:solidFill>
                  <a:srgbClr val="0070C0"/>
                </a:solidFill>
              </a:rPr>
              <a:t>什麼時間以前要完成？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000" dirty="0" err="1"/>
              <a:t>A2:113.12.25</a:t>
            </a:r>
            <a:r>
              <a:rPr lang="en-US" altLang="zh-TW" sz="2000" dirty="0"/>
              <a:t>(</a:t>
            </a:r>
            <a:r>
              <a:rPr lang="zh-TW" altLang="zh-TW" sz="2000" dirty="0"/>
              <a:t>五</a:t>
            </a:r>
            <a:r>
              <a:rPr lang="en-US" altLang="zh-TW" sz="2000" dirty="0"/>
              <a:t>)~113.12.30(</a:t>
            </a:r>
            <a:r>
              <a:rPr lang="zh-TW" altLang="zh-TW" sz="2000" dirty="0"/>
              <a:t>一</a:t>
            </a:r>
            <a:r>
              <a:rPr lang="en-US" altLang="zh-TW" sz="2000" dirty="0"/>
              <a:t>)</a:t>
            </a:r>
            <a:r>
              <a:rPr lang="zh-TW" altLang="zh-TW" sz="2000" dirty="0"/>
              <a:t>學生在校利用輔導活動課統一選填；</a:t>
            </a:r>
          </a:p>
          <a:p>
            <a:r>
              <a:rPr lang="en-US" altLang="zh-TW" sz="2000" dirty="0"/>
              <a:t>113.12.31(</a:t>
            </a:r>
            <a:r>
              <a:rPr lang="zh-TW" altLang="zh-TW" sz="2000" dirty="0"/>
              <a:t>二</a:t>
            </a:r>
            <a:r>
              <a:rPr lang="en-US" altLang="zh-TW" sz="2000" dirty="0"/>
              <a:t>)~114.1.6(</a:t>
            </a:r>
            <a:r>
              <a:rPr lang="zh-TW" altLang="zh-TW" sz="2000" dirty="0"/>
              <a:t>一</a:t>
            </a:r>
            <a:r>
              <a:rPr lang="en-US" altLang="zh-TW" sz="2000" dirty="0"/>
              <a:t>) </a:t>
            </a:r>
            <a:r>
              <a:rPr lang="zh-TW" altLang="zh-TW" sz="2000" dirty="0"/>
              <a:t>學生可在家補填志願及修改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endParaRPr lang="en-US" altLang="zh-TW" sz="2400" dirty="0"/>
          </a:p>
          <a:p>
            <a:r>
              <a:rPr lang="en-US" altLang="zh-TW" sz="2400" dirty="0">
                <a:solidFill>
                  <a:srgbClr val="0070C0"/>
                </a:solidFill>
              </a:rPr>
              <a:t>Q3.</a:t>
            </a:r>
            <a:r>
              <a:rPr lang="zh-TW" altLang="en-US" sz="2400" dirty="0">
                <a:solidFill>
                  <a:srgbClr val="0070C0"/>
                </a:solidFill>
              </a:rPr>
              <a:t>可以只填一個志願嗎？</a:t>
            </a:r>
            <a:endParaRPr lang="en-US" altLang="zh-TW" sz="2400" dirty="0">
              <a:solidFill>
                <a:srgbClr val="0070C0"/>
              </a:solidFill>
            </a:endParaRPr>
          </a:p>
          <a:p>
            <a:r>
              <a:rPr lang="en-US" altLang="zh-TW" sz="2400" dirty="0"/>
              <a:t>A3:</a:t>
            </a:r>
            <a:r>
              <a:rPr lang="zh-TW" altLang="en-US" sz="2400" dirty="0"/>
              <a:t>至少完成</a:t>
            </a:r>
            <a:r>
              <a:rPr lang="en-US" altLang="zh-TW" sz="2400" dirty="0"/>
              <a:t>15</a:t>
            </a:r>
            <a:r>
              <a:rPr lang="zh-TW" altLang="en-US" sz="2400" dirty="0"/>
              <a:t>個志願選填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4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855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accent5"/>
                </a:solidFill>
              </a:rPr>
              <a:t>輔導室提供的資料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90256"/>
            <a:ext cx="8596668" cy="2396836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家長通知單及志願序空白表格</a:t>
            </a:r>
            <a:endParaRPr lang="en-US" altLang="zh-TW" sz="3600" dirty="0"/>
          </a:p>
          <a:p>
            <a:r>
              <a:rPr lang="zh-TW" altLang="en-US" sz="3600" dirty="0"/>
              <a:t>屏東區高中職科系一覽表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81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5442160-C593-42F0-AB0B-CC988C14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7" y="60569"/>
            <a:ext cx="4869502" cy="6736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351C76F-B088-4DD7-990B-F347678C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742" y="60569"/>
            <a:ext cx="5296275" cy="6736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469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639AD9C-FA9A-465B-ABB7-5D142064264B}"/>
              </a:ext>
            </a:extLst>
          </p:cNvPr>
          <p:cNvGrpSpPr/>
          <p:nvPr/>
        </p:nvGrpSpPr>
        <p:grpSpPr>
          <a:xfrm>
            <a:off x="1227659" y="1685925"/>
            <a:ext cx="9526066" cy="3866387"/>
            <a:chOff x="1227659" y="1685925"/>
            <a:chExt cx="9526066" cy="386638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C19C322-FF53-459E-8FC0-684D0F78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7659" y="1685925"/>
              <a:ext cx="9526066" cy="386638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4756639" y="1927713"/>
              <a:ext cx="672612" cy="2916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C21A9D4-AA13-4644-839D-46D3407B58E8}"/>
                </a:ext>
              </a:extLst>
            </p:cNvPr>
            <p:cNvSpPr/>
            <p:nvPr/>
          </p:nvSpPr>
          <p:spPr>
            <a:xfrm>
              <a:off x="7324725" y="3255552"/>
              <a:ext cx="742951" cy="1916523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9CD89FF2-A31E-434A-A3DD-5228C0C9E1BD}"/>
              </a:ext>
            </a:extLst>
          </p:cNvPr>
          <p:cNvSpPr txBox="1"/>
          <p:nvPr/>
        </p:nvSpPr>
        <p:spPr>
          <a:xfrm>
            <a:off x="1227659" y="647700"/>
            <a:ext cx="4630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0070C0"/>
                </a:solidFill>
              </a:rPr>
              <a:t>進修部</a:t>
            </a:r>
            <a:r>
              <a:rPr lang="en-US" altLang="zh-TW" sz="2200" b="1" dirty="0">
                <a:solidFill>
                  <a:srgbClr val="0070C0"/>
                </a:solidFill>
              </a:rPr>
              <a:t>=</a:t>
            </a:r>
            <a:r>
              <a:rPr lang="zh-TW" altLang="en-US" sz="2200" b="1" dirty="0">
                <a:solidFill>
                  <a:srgbClr val="0070C0"/>
                </a:solidFill>
              </a:rPr>
              <a:t>夜間部，不要選錯了！</a:t>
            </a:r>
          </a:p>
        </p:txBody>
      </p:sp>
    </p:spTree>
    <p:extLst>
      <p:ext uri="{BB962C8B-B14F-4D97-AF65-F5344CB8AC3E}">
        <p14:creationId xmlns:p14="http://schemas.microsoft.com/office/powerpoint/2010/main" val="368894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23" y="1107535"/>
            <a:ext cx="11293126" cy="454591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24853" y="3956538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74" y="1072661"/>
            <a:ext cx="10982171" cy="49690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73160" y="3557201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073159" y="4721469"/>
            <a:ext cx="1547447" cy="2901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0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88" y="140132"/>
            <a:ext cx="2530585" cy="7248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73" y="0"/>
            <a:ext cx="4916414" cy="679761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13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D1E700-F81E-478B-84D8-681509515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D7AE903-F9E5-4637-8D8D-4AC2A3976922}"/>
              </a:ext>
            </a:extLst>
          </p:cNvPr>
          <p:cNvSpPr txBox="1"/>
          <p:nvPr/>
        </p:nvSpPr>
        <p:spPr>
          <a:xfrm>
            <a:off x="762000" y="542925"/>
            <a:ext cx="30059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200" dirty="0">
                <a:solidFill>
                  <a:srgbClr val="0070C0"/>
                </a:solidFill>
              </a:rPr>
              <a:t>輔導活動課選填時間：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BB3DCF-616F-4F22-ABEE-4EE4D430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38" y="977179"/>
            <a:ext cx="7630153" cy="54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1885" y="272562"/>
            <a:ext cx="12060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從潮州國中校網</a:t>
            </a:r>
            <a:r>
              <a:rPr lang="zh-TW" altLang="en-US" sz="3000" dirty="0">
                <a:solidFill>
                  <a:srgbClr val="FF0000"/>
                </a:solidFill>
              </a:rPr>
              <a:t>首頁點選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或由左側</a:t>
            </a:r>
            <a:r>
              <a:rPr lang="zh-TW" altLang="en-US" sz="3000" dirty="0">
                <a:solidFill>
                  <a:srgbClr val="FF0000"/>
                </a:solidFill>
              </a:rPr>
              <a:t>學生專區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</a:rPr>
              <a:t>進入</a:t>
            </a:r>
            <a:r>
              <a:rPr lang="zh-TW" altLang="en-US" sz="3000" dirty="0">
                <a:solidFill>
                  <a:srgbClr val="FF0000"/>
                </a:solidFill>
              </a:rPr>
              <a:t>屏東區免試入學系統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144" y="1514176"/>
            <a:ext cx="3229426" cy="42868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5992"/>
            <a:ext cx="8116483" cy="57522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1115" y="4167554"/>
            <a:ext cx="2417885" cy="1318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769144" y="1514175"/>
            <a:ext cx="2062979" cy="7894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CACF73C-1C45-4604-97FD-81E8E262F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58" b="45869"/>
          <a:stretch/>
        </p:blipFill>
        <p:spPr>
          <a:xfrm>
            <a:off x="686934" y="2321169"/>
            <a:ext cx="9723157" cy="37123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64916"/>
          <a:stretch/>
        </p:blipFill>
        <p:spPr>
          <a:xfrm>
            <a:off x="615778" y="152427"/>
            <a:ext cx="9794313" cy="216874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32459" y="4297380"/>
            <a:ext cx="2951787" cy="147818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8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4" y="520141"/>
            <a:ext cx="7726161" cy="5942443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4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76" y="502379"/>
            <a:ext cx="7448550" cy="1800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1" y="2302604"/>
            <a:ext cx="7172325" cy="45529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7" y="219589"/>
            <a:ext cx="8371705" cy="35986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17" y="3516012"/>
            <a:ext cx="7562850" cy="31623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4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56" y="342900"/>
            <a:ext cx="3667125" cy="1600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56" y="2044914"/>
            <a:ext cx="7629525" cy="4695825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2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38" y="1077612"/>
            <a:ext cx="7286625" cy="7810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85103" y="70828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四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適性輔導問卷調查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E4C6D5-2BB0-42A6-907E-0D35C289F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825" y="1610229"/>
            <a:ext cx="6166948" cy="51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3601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814</TotalTime>
  <Words>205</Words>
  <Application>Microsoft Office PowerPoint</Application>
  <PresentationFormat>寬螢幕</PresentationFormat>
  <Paragraphs>43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114屏東區免試入學 志願選填系統學生操作簡介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  <vt:lpstr>輔導室提供的資料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107學年屏東區免試入學志願選填系統學生操作簡介</dc:title>
  <dc:creator>宗憲HSIEN</dc:creator>
  <cp:lastModifiedBy>fish7106</cp:lastModifiedBy>
  <cp:revision>58</cp:revision>
  <cp:lastPrinted>2024-05-22T07:48:16Z</cp:lastPrinted>
  <dcterms:created xsi:type="dcterms:W3CDTF">2017-12-29T01:08:33Z</dcterms:created>
  <dcterms:modified xsi:type="dcterms:W3CDTF">2024-12-20T04:13:06Z</dcterms:modified>
</cp:coreProperties>
</file>