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3" r:id="rId4"/>
    <p:sldId id="258" r:id="rId5"/>
    <p:sldId id="28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1" r:id="rId14"/>
    <p:sldId id="267" r:id="rId15"/>
    <p:sldId id="268" r:id="rId16"/>
    <p:sldId id="271" r:id="rId17"/>
    <p:sldId id="272" r:id="rId18"/>
    <p:sldId id="274" r:id="rId19"/>
    <p:sldId id="282" r:id="rId20"/>
    <p:sldId id="279" r:id="rId21"/>
    <p:sldId id="276" r:id="rId22"/>
    <p:sldId id="277" r:id="rId23"/>
    <p:sldId id="278" r:id="rId24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sh7106" initials="f" lastIdx="1" clrIdx="0">
    <p:extLst>
      <p:ext uri="{19B8F6BF-5375-455C-9EA6-DF929625EA0E}">
        <p15:presenceInfo xmlns:p15="http://schemas.microsoft.com/office/powerpoint/2012/main" userId="fish710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/>
              <a:t>2023/12/27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6501-2C8B-4395-8F7C-CB2563D065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5014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/>
              <a:t>2023/12/27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D846-8E66-4EF0-A490-583245B5A8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444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50D2-3591-4D53-A1F7-5A1C9F41F1B2}" type="datetime1">
              <a:rPr lang="en-US" altLang="zh-TW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1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BC39-6814-4E88-8739-B0AD88A39745}" type="datetime1">
              <a:rPr lang="en-US" altLang="zh-TW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B031-A319-4692-8450-EADDC849CE6D}" type="datetime1">
              <a:rPr lang="en-US" altLang="zh-TW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01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04D-9AAA-423E-B0C2-50EF6FBB4F2A}" type="datetime1">
              <a:rPr lang="en-US" altLang="zh-TW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6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7B5A-D832-43AD-BA2B-AD92C6CC671F}" type="datetime1">
              <a:rPr lang="en-US" altLang="zh-TW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54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1760-7810-4C55-8E71-E69B60C0AA5E}" type="datetime1">
              <a:rPr lang="en-US" altLang="zh-TW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2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AB74-008C-4972-8654-77D2600B0E73}" type="datetime1">
              <a:rPr lang="en-US" altLang="zh-TW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2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DCAF-38BC-4459-AC3E-6BD7A632ADBC}" type="datetime1">
              <a:rPr lang="en-US" altLang="zh-TW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1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C8F4-CDD9-4554-8A1B-396BB39A7F80}" type="datetime1">
              <a:rPr lang="en-US" altLang="zh-TW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9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86F8-83F3-40D4-8EAC-ADE1F3EC5E6A}" type="datetime1">
              <a:rPr lang="en-US" altLang="zh-TW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0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41D5-BA54-4242-8663-D6C40EA28852}" type="datetime1">
              <a:rPr lang="en-US" altLang="zh-TW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9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4E88-FE35-4800-BD97-2DBD2D2A2E0D}" type="datetime1">
              <a:rPr lang="en-US" altLang="zh-TW" smtClean="0"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B134-3D86-4968-B0D2-367B1F0EFC17}" type="datetime1">
              <a:rPr lang="en-US" altLang="zh-TW" smtClean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6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703F-AEA8-439D-A35D-5C8B03A76832}" type="datetime1">
              <a:rPr lang="en-US" altLang="zh-TW" smtClean="0"/>
              <a:t>3/26/2025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4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13F5-7A43-40D3-B722-BF5625D1904E}" type="datetime1">
              <a:rPr lang="en-US" altLang="zh-TW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7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4C3F-76A4-42BF-9646-D29BC15448BA}" type="datetime1">
              <a:rPr lang="en-US" altLang="zh-TW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5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2CC7-93D3-4D9F-ABCC-2AA7FF166573}" type="datetime1">
              <a:rPr lang="en-US" altLang="zh-TW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8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51470" y="2404534"/>
            <a:ext cx="8713738" cy="1646302"/>
          </a:xfrm>
        </p:spPr>
        <p:txBody>
          <a:bodyPr/>
          <a:lstStyle/>
          <a:p>
            <a:pPr algn="ctr"/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  <a:t>114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</a:rPr>
              <a:t>屏東區免試入學</a:t>
            </a:r>
            <a:b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</a:rPr>
              <a:t>志願選填系統學生操作簡介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42795" y="514997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輔導室資料組  李貞怡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1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45F2296-052F-4EC7-A4A1-83CE15970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18" y="641559"/>
            <a:ext cx="7286625" cy="78105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3AD207B-48DD-43CA-BE39-88324F09C17A}"/>
              </a:ext>
            </a:extLst>
          </p:cNvPr>
          <p:cNvSpPr txBox="1"/>
          <p:nvPr/>
        </p:nvSpPr>
        <p:spPr>
          <a:xfrm>
            <a:off x="480118" y="270952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四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適性輔導問卷調查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F2FFC07-D981-45A1-99FB-C1B4A57DF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557" y="1173582"/>
            <a:ext cx="7407211" cy="55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85103" y="708280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五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免試志願選填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3" y="1223319"/>
            <a:ext cx="8291383" cy="2857338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 rot="10800000">
            <a:off x="963827" y="4386648"/>
            <a:ext cx="3694670" cy="18040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85103" y="4873193"/>
            <a:ext cx="3150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超級重要！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TW" altLang="en-US" sz="2400" b="1" dirty="0">
                <a:solidFill>
                  <a:srgbClr val="FF0000"/>
                </a:solidFill>
              </a:rPr>
              <a:t>一定要記得按下儲存！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8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11" y="1"/>
            <a:ext cx="10485679" cy="6858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0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671E7A03-0E7B-4BCE-88C1-2C5E46B0C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38" y="145125"/>
            <a:ext cx="8202481" cy="6454967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C945B17-CF3F-41E7-A3FC-85E50B5B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B9C2B79-CDEB-4CE0-8385-38E564F80CEC}"/>
              </a:ext>
            </a:extLst>
          </p:cNvPr>
          <p:cNvSpPr/>
          <p:nvPr/>
        </p:nvSpPr>
        <p:spPr>
          <a:xfrm>
            <a:off x="578338" y="257908"/>
            <a:ext cx="4486031" cy="14927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67E6E86-522D-4A49-9BD5-224A4EC485AB}"/>
              </a:ext>
            </a:extLst>
          </p:cNvPr>
          <p:cNvSpPr/>
          <p:nvPr/>
        </p:nvSpPr>
        <p:spPr>
          <a:xfrm>
            <a:off x="576144" y="2667504"/>
            <a:ext cx="4183425" cy="343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1026299-3FCD-49D1-8E16-57CED5806233}"/>
              </a:ext>
            </a:extLst>
          </p:cNvPr>
          <p:cNvSpPr/>
          <p:nvPr/>
        </p:nvSpPr>
        <p:spPr>
          <a:xfrm>
            <a:off x="4237892" y="3669294"/>
            <a:ext cx="881185" cy="3546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925F68C-1A14-43AF-9ABB-09C0E2728532}"/>
              </a:ext>
            </a:extLst>
          </p:cNvPr>
          <p:cNvSpPr/>
          <p:nvPr/>
        </p:nvSpPr>
        <p:spPr>
          <a:xfrm>
            <a:off x="6228861" y="4282802"/>
            <a:ext cx="492370" cy="10003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05D01EF-4B0E-45F1-9478-57BF5EE0984F}"/>
              </a:ext>
            </a:extLst>
          </p:cNvPr>
          <p:cNvSpPr txBox="1"/>
          <p:nvPr/>
        </p:nvSpPr>
        <p:spPr>
          <a:xfrm>
            <a:off x="1738701" y="3673173"/>
            <a:ext cx="133882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已填志願數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98532B9-C73B-45B6-9FAF-A7182F035BDC}"/>
              </a:ext>
            </a:extLst>
          </p:cNvPr>
          <p:cNvCxnSpPr/>
          <p:nvPr/>
        </p:nvCxnSpPr>
        <p:spPr>
          <a:xfrm>
            <a:off x="2008554" y="3429000"/>
            <a:ext cx="164123" cy="24029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CA2119C-12F9-4671-96B4-43DBB8BC873A}"/>
              </a:ext>
            </a:extLst>
          </p:cNvPr>
          <p:cNvSpPr txBox="1"/>
          <p:nvPr/>
        </p:nvSpPr>
        <p:spPr>
          <a:xfrm>
            <a:off x="5119077" y="2368062"/>
            <a:ext cx="180049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建議不要選條件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15FF001A-46F4-41C7-8AD1-A6E14860ED63}"/>
              </a:ext>
            </a:extLst>
          </p:cNvPr>
          <p:cNvCxnSpPr/>
          <p:nvPr/>
        </p:nvCxnSpPr>
        <p:spPr>
          <a:xfrm>
            <a:off x="4837723" y="2375877"/>
            <a:ext cx="281354" cy="6252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6023D01E-9059-4C04-AB53-241BD6489B62}"/>
              </a:ext>
            </a:extLst>
          </p:cNvPr>
          <p:cNvSpPr/>
          <p:nvPr/>
        </p:nvSpPr>
        <p:spPr>
          <a:xfrm>
            <a:off x="576144" y="2188308"/>
            <a:ext cx="426157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06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79" y="235935"/>
            <a:ext cx="8648747" cy="6510854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51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2C8DA7BA-B36B-46BD-82DD-2C1F08E6E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4" y="1179767"/>
            <a:ext cx="7054738" cy="565075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35" y="31150"/>
            <a:ext cx="6487488" cy="8129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5250" y="839112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六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查詢我的免試志願資料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292" y="854780"/>
            <a:ext cx="4667250" cy="3143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815588" y="1673506"/>
            <a:ext cx="1091735" cy="2803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815588" y="3129565"/>
            <a:ext cx="1431704" cy="2803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8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187570"/>
            <a:ext cx="8596668" cy="897924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zh-TW" altLang="en-US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085494"/>
            <a:ext cx="9123158" cy="5432537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Q1.</a:t>
            </a:r>
            <a:r>
              <a:rPr lang="zh-TW" altLang="en-US" sz="2400" dirty="0">
                <a:solidFill>
                  <a:srgbClr val="0070C0"/>
                </a:solidFill>
              </a:rPr>
              <a:t>忘記密碼怎麼辦？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400" dirty="0"/>
              <a:t>A1:</a:t>
            </a:r>
            <a:r>
              <a:rPr lang="zh-TW" altLang="en-US" sz="2400" dirty="0"/>
              <a:t>目前皆已還原成預設密碼，登入後請自行修改並牢記！  若依然無法登入請找導師還原成預設密碼。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>
                <a:solidFill>
                  <a:srgbClr val="0070C0"/>
                </a:solidFill>
              </a:rPr>
              <a:t>Q2.</a:t>
            </a:r>
            <a:r>
              <a:rPr lang="zh-TW" altLang="en-US" sz="2400" dirty="0">
                <a:solidFill>
                  <a:srgbClr val="0070C0"/>
                </a:solidFill>
              </a:rPr>
              <a:t>什麼時間以前要完成？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000" dirty="0" err="1"/>
              <a:t>A2</a:t>
            </a:r>
            <a:r>
              <a:rPr lang="en-US" altLang="zh-TW" sz="2000" dirty="0"/>
              <a:t>:</a:t>
            </a:r>
            <a:r>
              <a:rPr lang="zh-TW" altLang="en-US" sz="2000" dirty="0"/>
              <a:t>今日返家後請和家人討論志願序，</a:t>
            </a:r>
            <a:r>
              <a:rPr lang="en-US" altLang="zh-TW" sz="2000" dirty="0"/>
              <a:t>3/31</a:t>
            </a:r>
            <a:r>
              <a:rPr lang="zh-TW" altLang="en-US" sz="2000" dirty="0"/>
              <a:t>前填妥志願表並請家長簽名確認</a:t>
            </a:r>
            <a:r>
              <a:rPr lang="en-US" altLang="zh-TW" sz="2000" dirty="0"/>
              <a:t>114.03.31(</a:t>
            </a:r>
            <a:r>
              <a:rPr lang="zh-TW" altLang="en-US" sz="2000" dirty="0"/>
              <a:t>一</a:t>
            </a:r>
            <a:r>
              <a:rPr lang="en-US" altLang="zh-TW" sz="2000" dirty="0"/>
              <a:t>)~114.04.02(</a:t>
            </a:r>
            <a:r>
              <a:rPr lang="zh-TW" altLang="en-US" sz="2000" dirty="0"/>
              <a:t>三</a:t>
            </a:r>
            <a:r>
              <a:rPr lang="en-US" altLang="zh-TW" sz="2000" dirty="0"/>
              <a:t>)</a:t>
            </a:r>
            <a:r>
              <a:rPr lang="zh-TW" altLang="zh-TW" sz="2000" dirty="0"/>
              <a:t>學生在校利用</a:t>
            </a:r>
            <a:r>
              <a:rPr lang="zh-TW" altLang="en-US" sz="2000" dirty="0"/>
              <a:t>輔導或資訊課</a:t>
            </a:r>
            <a:r>
              <a:rPr lang="zh-TW" altLang="zh-TW" sz="2000" dirty="0"/>
              <a:t>統一選填；</a:t>
            </a:r>
            <a:r>
              <a:rPr lang="en-US" altLang="zh-TW" sz="2000" dirty="0"/>
              <a:t>114.4.2(</a:t>
            </a:r>
            <a:r>
              <a:rPr lang="zh-TW" altLang="en-US" sz="2000" dirty="0"/>
              <a:t>三</a:t>
            </a:r>
            <a:r>
              <a:rPr lang="en-US" altLang="zh-TW" sz="2000" dirty="0"/>
              <a:t>)~114.4.6(</a:t>
            </a:r>
            <a:r>
              <a:rPr lang="zh-TW" altLang="en-US" sz="2000" dirty="0"/>
              <a:t>日</a:t>
            </a:r>
            <a:r>
              <a:rPr lang="en-US" altLang="zh-TW" sz="2000" dirty="0"/>
              <a:t>) </a:t>
            </a:r>
            <a:r>
              <a:rPr lang="zh-TW" altLang="zh-TW" sz="2000" dirty="0"/>
              <a:t>學生可在家補填志願及修改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endParaRPr lang="en-US" altLang="zh-TW" sz="2400" dirty="0"/>
          </a:p>
          <a:p>
            <a:r>
              <a:rPr lang="en-US" altLang="zh-TW" sz="2400" dirty="0">
                <a:solidFill>
                  <a:srgbClr val="0070C0"/>
                </a:solidFill>
              </a:rPr>
              <a:t>Q3.</a:t>
            </a:r>
            <a:r>
              <a:rPr lang="zh-TW" altLang="en-US" sz="2400" dirty="0">
                <a:solidFill>
                  <a:srgbClr val="0070C0"/>
                </a:solidFill>
              </a:rPr>
              <a:t>可以只填一個志願嗎？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400" dirty="0"/>
              <a:t>A3:</a:t>
            </a:r>
            <a:r>
              <a:rPr lang="zh-TW" altLang="en-US" sz="2400" dirty="0"/>
              <a:t>至少完成</a:t>
            </a:r>
            <a:r>
              <a:rPr lang="en-US" altLang="zh-TW" sz="2400" dirty="0"/>
              <a:t>10</a:t>
            </a:r>
            <a:r>
              <a:rPr lang="zh-TW" altLang="en-US" sz="2400" dirty="0"/>
              <a:t>個志願選填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855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5"/>
                </a:solidFill>
              </a:rPr>
              <a:t>輔導室提供的資料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690256"/>
            <a:ext cx="10865989" cy="4351106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家長通知單及志願序空白表格</a:t>
            </a:r>
            <a:br>
              <a:rPr lang="en-US" altLang="zh-TW" sz="3600" dirty="0"/>
            </a:br>
            <a:r>
              <a:rPr lang="en-US" altLang="zh-TW" sz="3600" dirty="0"/>
              <a:t>(</a:t>
            </a:r>
            <a:r>
              <a:rPr lang="zh-TW" altLang="en-US" sz="3600" dirty="0"/>
              <a:t>選填後請貼於手冊末頁</a:t>
            </a:r>
            <a:r>
              <a:rPr lang="en-US" altLang="zh-TW" sz="3600" dirty="0"/>
              <a:t>)</a:t>
            </a:r>
          </a:p>
          <a:p>
            <a:endParaRPr lang="en-US" altLang="zh-TW" sz="3600" dirty="0"/>
          </a:p>
          <a:p>
            <a:r>
              <a:rPr lang="zh-TW" altLang="en-US" sz="3600" dirty="0"/>
              <a:t>適性入學宣導手冊、墊板、摺頁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3600" dirty="0"/>
              <a:t>適性入學懶人包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8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12C60D-B896-418C-BCD4-21FE02975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1" y="60570"/>
            <a:ext cx="4822093" cy="6743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1460A71-4048-4930-BBC3-2ECD9C408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748" y="60570"/>
            <a:ext cx="5486470" cy="6743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691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F99F566-FAF6-46D1-8B28-7DC973FC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993FB7A-E658-445D-9607-07E111670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31" y="0"/>
            <a:ext cx="8295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8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8" y="140132"/>
            <a:ext cx="2530585" cy="72484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73" y="0"/>
            <a:ext cx="4916414" cy="679761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13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2D1E700-F81E-478B-84D8-68150951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D7AE903-F9E5-4637-8D8D-4AC2A3976922}"/>
              </a:ext>
            </a:extLst>
          </p:cNvPr>
          <p:cNvSpPr txBox="1"/>
          <p:nvPr/>
        </p:nvSpPr>
        <p:spPr>
          <a:xfrm>
            <a:off x="394677" y="503849"/>
            <a:ext cx="360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solidFill>
                  <a:srgbClr val="0070C0"/>
                </a:solidFill>
              </a:rPr>
              <a:t>第二次模擬志願選填時間：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6DA99B4-6E68-428C-9176-5783A684F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66" y="1107549"/>
            <a:ext cx="8526700" cy="560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91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6639AD9C-FA9A-465B-ABB7-5D142064264B}"/>
              </a:ext>
            </a:extLst>
          </p:cNvPr>
          <p:cNvGrpSpPr/>
          <p:nvPr/>
        </p:nvGrpSpPr>
        <p:grpSpPr>
          <a:xfrm>
            <a:off x="1227659" y="1685925"/>
            <a:ext cx="9526066" cy="3866387"/>
            <a:chOff x="1227659" y="1685925"/>
            <a:chExt cx="9526066" cy="386638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2C19C322-FF53-459E-8FC0-684D0F78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7659" y="1685925"/>
              <a:ext cx="9526066" cy="3866387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756639" y="1927713"/>
              <a:ext cx="672612" cy="29161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C21A9D4-AA13-4644-839D-46D3407B58E8}"/>
                </a:ext>
              </a:extLst>
            </p:cNvPr>
            <p:cNvSpPr/>
            <p:nvPr/>
          </p:nvSpPr>
          <p:spPr>
            <a:xfrm>
              <a:off x="7324725" y="3255552"/>
              <a:ext cx="742951" cy="191652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9CD89FF2-A31E-434A-A3DD-5228C0C9E1BD}"/>
              </a:ext>
            </a:extLst>
          </p:cNvPr>
          <p:cNvSpPr txBox="1"/>
          <p:nvPr/>
        </p:nvSpPr>
        <p:spPr>
          <a:xfrm>
            <a:off x="1227659" y="647700"/>
            <a:ext cx="4630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0070C0"/>
                </a:solidFill>
              </a:rPr>
              <a:t>進修部</a:t>
            </a:r>
            <a:r>
              <a:rPr lang="en-US" altLang="zh-TW" sz="2200" b="1" dirty="0">
                <a:solidFill>
                  <a:srgbClr val="0070C0"/>
                </a:solidFill>
              </a:rPr>
              <a:t>=</a:t>
            </a:r>
            <a:r>
              <a:rPr lang="zh-TW" altLang="en-US" sz="2200" b="1" dirty="0">
                <a:solidFill>
                  <a:srgbClr val="0070C0"/>
                </a:solidFill>
              </a:rPr>
              <a:t>夜間部，不要選錯了！</a:t>
            </a:r>
          </a:p>
        </p:txBody>
      </p:sp>
    </p:spTree>
    <p:extLst>
      <p:ext uri="{BB962C8B-B14F-4D97-AF65-F5344CB8AC3E}">
        <p14:creationId xmlns:p14="http://schemas.microsoft.com/office/powerpoint/2010/main" val="3688940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23" y="1107535"/>
            <a:ext cx="11293126" cy="454591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424853" y="3956538"/>
            <a:ext cx="1547447" cy="2901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1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74" y="1072661"/>
            <a:ext cx="10982171" cy="496908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73160" y="3557201"/>
            <a:ext cx="1547447" cy="2901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073159" y="4721469"/>
            <a:ext cx="1547447" cy="2901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0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1885" y="272562"/>
            <a:ext cx="12060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</a:rPr>
              <a:t>從潮州國中校網</a:t>
            </a:r>
            <a:r>
              <a:rPr lang="zh-TW" altLang="en-US" sz="3000" dirty="0">
                <a:solidFill>
                  <a:srgbClr val="FF0000"/>
                </a:solidFill>
              </a:rPr>
              <a:t>首頁點選</a:t>
            </a:r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</a:rPr>
              <a:t>或由左側</a:t>
            </a:r>
            <a:r>
              <a:rPr lang="zh-TW" altLang="en-US" sz="3000" dirty="0">
                <a:solidFill>
                  <a:srgbClr val="FF0000"/>
                </a:solidFill>
              </a:rPr>
              <a:t>學生專區</a:t>
            </a:r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</a:rPr>
              <a:t>進入</a:t>
            </a:r>
            <a:r>
              <a:rPr lang="zh-TW" altLang="en-US" sz="3000" dirty="0">
                <a:solidFill>
                  <a:srgbClr val="FF0000"/>
                </a:solidFill>
              </a:rPr>
              <a:t>屏東區免試入學系統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144" y="1514176"/>
            <a:ext cx="3229426" cy="428684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769144" y="1514175"/>
            <a:ext cx="2062979" cy="789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28EC83B-E5F0-468A-B3CB-CA6102806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33" y="949569"/>
            <a:ext cx="7316429" cy="57927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41233" y="4402015"/>
            <a:ext cx="2417885" cy="1318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77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64916"/>
          <a:stretch/>
        </p:blipFill>
        <p:spPr>
          <a:xfrm>
            <a:off x="615778" y="152427"/>
            <a:ext cx="9794313" cy="2168742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495D35-DB5B-43E3-98D1-94278C5CE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349" y="1312958"/>
            <a:ext cx="5891742" cy="548990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94727" y="3443861"/>
            <a:ext cx="2084966" cy="109297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38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CE12DB-B377-4291-95B3-A127892C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11" y="404760"/>
            <a:ext cx="8596668" cy="54659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2060"/>
                </a:solidFill>
              </a:rPr>
              <a:t>點選免試入學系統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411435-C7DF-41ED-84E1-22EEC524F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D0E29B9-CF4B-4A01-8099-9D9C0629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6CAA88F-ED63-401B-BEC7-51827656D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88" y="1270000"/>
            <a:ext cx="9220760" cy="542436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1C69122-236C-4034-BACC-A162A36A58AF}"/>
              </a:ext>
            </a:extLst>
          </p:cNvPr>
          <p:cNvSpPr/>
          <p:nvPr/>
        </p:nvSpPr>
        <p:spPr>
          <a:xfrm>
            <a:off x="439404" y="4819368"/>
            <a:ext cx="2968104" cy="176118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91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64" y="520141"/>
            <a:ext cx="7726161" cy="5942443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4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76" y="502379"/>
            <a:ext cx="7448550" cy="18002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01" y="2302604"/>
            <a:ext cx="7172325" cy="455295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2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17" y="219589"/>
            <a:ext cx="8371705" cy="35986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17" y="3516012"/>
            <a:ext cx="7562850" cy="31623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4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56" y="342900"/>
            <a:ext cx="3667125" cy="16002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56" y="2044914"/>
            <a:ext cx="7629525" cy="469582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20661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888</TotalTime>
  <Words>286</Words>
  <Application>Microsoft Office PowerPoint</Application>
  <PresentationFormat>寬螢幕</PresentationFormat>
  <Paragraphs>51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微軟正黑體</vt:lpstr>
      <vt:lpstr>新細明體</vt:lpstr>
      <vt:lpstr>Arial</vt:lpstr>
      <vt:lpstr>Calibri</vt:lpstr>
      <vt:lpstr>Times New Roman</vt:lpstr>
      <vt:lpstr>Trebuchet MS</vt:lpstr>
      <vt:lpstr>Wingdings 3</vt:lpstr>
      <vt:lpstr>多面向</vt:lpstr>
      <vt:lpstr>114屏東區免試入學 志願選填系統學生操作簡介</vt:lpstr>
      <vt:lpstr>PowerPoint 簡報</vt:lpstr>
      <vt:lpstr>PowerPoint 簡報</vt:lpstr>
      <vt:lpstr>PowerPoint 簡報</vt:lpstr>
      <vt:lpstr>點選免試入學系統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Q&amp;A</vt:lpstr>
      <vt:lpstr>輔導室提供的資料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107學年屏東區免試入學志願選填系統學生操作簡介</dc:title>
  <dc:creator>宗憲HSIEN</dc:creator>
  <cp:lastModifiedBy>fish7106</cp:lastModifiedBy>
  <cp:revision>67</cp:revision>
  <cp:lastPrinted>2024-05-22T07:48:16Z</cp:lastPrinted>
  <dcterms:created xsi:type="dcterms:W3CDTF">2017-12-29T01:08:33Z</dcterms:created>
  <dcterms:modified xsi:type="dcterms:W3CDTF">2025-03-26T02:20:54Z</dcterms:modified>
</cp:coreProperties>
</file>