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1" r:id="rId4"/>
    <p:sldId id="262" r:id="rId5"/>
    <p:sldId id="267" r:id="rId6"/>
    <p:sldId id="264" r:id="rId7"/>
    <p:sldId id="266" r:id="rId8"/>
    <p:sldId id="268" r:id="rId9"/>
    <p:sldId id="265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2-02T10:44:09.920" v="35" actId="790"/>
      <pc:docMkLst>
        <pc:docMk/>
      </pc:docMkLst>
      <pc:sldChg chg="modSp modNotes">
        <pc:chgData name="Fake Test User" userId="SID-0" providerId="Test" clId="FakeClientId" dt="2019-02-02T10:42:00.602" v="13" actId="790"/>
        <pc:sldMkLst>
          <pc:docMk/>
          <pc:sldMk cId="2135784908" sldId="259"/>
        </pc:sldMkLst>
        <pc:spChg chg="mod">
          <ac:chgData name="Fake Test User" userId="SID-0" providerId="Test" clId="FakeClientId" dt="2019-02-02T10:40:55.328" v="1" actId="790"/>
          <ac:spMkLst>
            <pc:docMk/>
            <pc:sldMk cId="2135784908" sldId="259"/>
            <ac:spMk id="2" creationId="{00000000-0000-0000-0000-000000000000}"/>
          </ac:spMkLst>
        </pc:spChg>
        <pc:spChg chg="mod">
          <ac:chgData name="Fake Test User" userId="SID-0" providerId="Test" clId="FakeClientId" dt="2019-02-02T10:40:55.328" v="1" actId="790"/>
          <ac:spMkLst>
            <pc:docMk/>
            <pc:sldMk cId="2135784908" sldId="25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2-02T10:42:08.179" v="15" actId="790"/>
        <pc:sldMkLst>
          <pc:docMk/>
          <pc:sldMk cId="1260473878" sldId="260"/>
        </pc:sldMkLst>
        <pc:spChg chg="mod">
          <ac:chgData name="Fake Test User" userId="SID-0" providerId="Test" clId="FakeClientId" dt="2019-02-02T10:41:01.483" v="3" actId="790"/>
          <ac:spMkLst>
            <pc:docMk/>
            <pc:sldMk cId="1260473878" sldId="260"/>
            <ac:spMk id="13" creationId="{00000000-0000-0000-0000-000000000000}"/>
          </ac:spMkLst>
        </pc:spChg>
        <pc:spChg chg="mod">
          <ac:chgData name="Fake Test User" userId="SID-0" providerId="Test" clId="FakeClientId" dt="2019-02-02T10:41:01.483" v="3" actId="790"/>
          <ac:spMkLst>
            <pc:docMk/>
            <pc:sldMk cId="1260473878" sldId="260"/>
            <ac:spMk id="14" creationId="{00000000-0000-0000-0000-000000000000}"/>
          </ac:spMkLst>
        </pc:spChg>
      </pc:sldChg>
      <pc:sldChg chg="modSp modNotes">
        <pc:chgData name="Fake Test User" userId="SID-0" providerId="Test" clId="FakeClientId" dt="2019-02-02T10:42:14.710" v="17" actId="790"/>
        <pc:sldMkLst>
          <pc:docMk/>
          <pc:sldMk cId="3804297505" sldId="261"/>
        </pc:sldMkLst>
        <pc:spChg chg="mod">
          <ac:chgData name="Fake Test User" userId="SID-0" providerId="Test" clId="FakeClientId" dt="2019-02-02T10:41:05.420" v="4" actId="2711"/>
          <ac:spMkLst>
            <pc:docMk/>
            <pc:sldMk cId="3804297505" sldId="261"/>
            <ac:spMk id="2" creationId="{00000000-0000-0000-0000-000000000000}"/>
          </ac:spMkLst>
        </pc:spChg>
        <pc:graphicFrameChg chg="mod">
          <ac:chgData name="Fake Test User" userId="SID-0" providerId="Test" clId="FakeClientId" dt="2019-02-02T10:41:27.355" v="8" actId="2711"/>
          <ac:graphicFrameMkLst>
            <pc:docMk/>
            <pc:sldMk cId="3804297505" sldId="261"/>
            <ac:graphicFrameMk id="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2-02T10:42:21.084" v="19" actId="790"/>
        <pc:sldMkLst>
          <pc:docMk/>
          <pc:sldMk cId="584969848" sldId="262"/>
        </pc:sldMkLst>
        <pc:spChg chg="mod">
          <ac:chgData name="Fake Test User" userId="SID-0" providerId="Test" clId="FakeClientId" dt="2019-02-02T10:41:44.963" v="11" actId="790"/>
          <ac:spMkLst>
            <pc:docMk/>
            <pc:sldMk cId="584969848" sldId="262"/>
            <ac:spMk id="2" creationId="{00000000-0000-0000-0000-000000000000}"/>
          </ac:spMkLst>
        </pc:spChg>
        <pc:spChg chg="mod">
          <ac:chgData name="Fake Test User" userId="SID-0" providerId="Test" clId="FakeClientId" dt="2019-02-02T10:41:44.963" v="11" actId="790"/>
          <ac:spMkLst>
            <pc:docMk/>
            <pc:sldMk cId="584969848" sldId="262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2-02T10:41:21.512" v="7" actId="2711"/>
          <ac:graphicFrameMkLst>
            <pc:docMk/>
            <pc:sldMk cId="584969848" sldId="262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2-02T10:42:29.021" v="21" actId="790"/>
        <pc:sldMkLst>
          <pc:docMk/>
          <pc:sldMk cId="4221454049" sldId="263"/>
        </pc:sldMkLst>
        <pc:spChg chg="mod">
          <ac:chgData name="Fake Test User" userId="SID-0" providerId="Test" clId="FakeClientId" dt="2019-02-02T10:41:37.261" v="10" actId="2711"/>
          <ac:spMkLst>
            <pc:docMk/>
            <pc:sldMk cId="4221454049" sldId="263"/>
            <ac:spMk id="2" creationId="{00000000-0000-0000-0000-000000000000}"/>
          </ac:spMkLst>
        </pc:spChg>
        <pc:spChg chg="mod">
          <ac:chgData name="Fake Test User" userId="SID-0" providerId="Test" clId="FakeClientId" dt="2019-02-02T10:41:37.261" v="10" actId="2711"/>
          <ac:spMkLst>
            <pc:docMk/>
            <pc:sldMk cId="4221454049" sldId="263"/>
            <ac:spMk id="10" creationId="{00000000-0000-0000-0000-000000000000}"/>
          </ac:spMkLst>
        </pc:spChg>
        <pc:graphicFrameChg chg="mod">
          <ac:chgData name="Fake Test User" userId="SID-0" providerId="Test" clId="FakeClientId" dt="2019-02-02T10:41:37.261" v="10" actId="2711"/>
          <ac:graphicFrameMkLst>
            <pc:docMk/>
            <pc:sldMk cId="4221454049" sldId="263"/>
            <ac:graphicFrameMk id="9" creationId="{00000000-0000-0000-0000-000000000000}"/>
          </ac:graphicFrameMkLst>
        </pc:graphicFrameChg>
      </pc:sldChg>
      <pc:sldMasterChg chg="modSp modSldLayout">
        <pc:chgData name="Fake Test User" userId="SID-0" providerId="Test" clId="FakeClientId" dt="2019-02-02T10:43:28.140" v="31" actId="790"/>
        <pc:sldMasterMkLst>
          <pc:docMk/>
          <pc:sldMasterMk cId="891149846" sldId="2147483696"/>
        </pc:sldMasterMkLst>
        <pc:spChg chg="mod">
          <ac:chgData name="Fake Test User" userId="SID-0" providerId="Test" clId="FakeClientId" dt="2019-02-02T10:42:43.035" v="22" actId="2711"/>
          <ac:spMkLst>
            <pc:docMk/>
            <pc:sldMasterMk cId="891149846" sldId="2147483696"/>
            <ac:spMk id="2" creationId="{00000000-0000-0000-0000-000000000000}"/>
          </ac:spMkLst>
        </pc:spChg>
        <pc:spChg chg="mod">
          <ac:chgData name="Fake Test User" userId="SID-0" providerId="Test" clId="FakeClientId" dt="2019-02-02T10:42:43.035" v="22" actId="2711"/>
          <ac:spMkLst>
            <pc:docMk/>
            <pc:sldMasterMk cId="891149846" sldId="2147483696"/>
            <ac:spMk id="3" creationId="{00000000-0000-0000-0000-000000000000}"/>
          </ac:spMkLst>
        </pc:spChg>
        <pc:spChg chg="mod">
          <ac:chgData name="Fake Test User" userId="SID-0" providerId="Test" clId="FakeClientId" dt="2019-02-02T10:42:43.035" v="22" actId="2711"/>
          <ac:spMkLst>
            <pc:docMk/>
            <pc:sldMasterMk cId="891149846" sldId="2147483696"/>
            <ac:spMk id="4" creationId="{00000000-0000-0000-0000-000000000000}"/>
          </ac:spMkLst>
        </pc:spChg>
        <pc:spChg chg="mod">
          <ac:chgData name="Fake Test User" userId="SID-0" providerId="Test" clId="FakeClientId" dt="2019-02-02T10:42:43.035" v="22" actId="2711"/>
          <ac:spMkLst>
            <pc:docMk/>
            <pc:sldMasterMk cId="891149846" sldId="2147483696"/>
            <ac:spMk id="5" creationId="{00000000-0000-0000-0000-000000000000}"/>
          </ac:spMkLst>
        </pc:spChg>
        <pc:spChg chg="mod">
          <ac:chgData name="Fake Test User" userId="SID-0" providerId="Test" clId="FakeClientId" dt="2019-02-02T10:42:43.035" v="22" actId="2711"/>
          <ac:spMkLst>
            <pc:docMk/>
            <pc:sldMasterMk cId="891149846" sldId="2147483696"/>
            <ac:spMk id="6" creationId="{00000000-0000-0000-0000-000000000000}"/>
          </ac:spMkLst>
        </pc:spChg>
        <pc:grpChg chg="mod">
          <ac:chgData name="Fake Test User" userId="SID-0" providerId="Test" clId="FakeClientId" dt="2019-02-02T10:42:43.035" v="22" actId="2711"/>
          <ac:grpSpMkLst>
            <pc:docMk/>
            <pc:sldMasterMk cId="891149846" sldId="2147483696"/>
            <ac:grpSpMk id="7" creationId="{32ABC1A6-8856-41D7-BF42-7ED8D4AC1C81}"/>
          </ac:grpSpMkLst>
        </pc:grpChg>
        <pc:sldLayoutChg chg="modSp">
          <pc:chgData name="Fake Test User" userId="SID-0" providerId="Test" clId="FakeClientId" dt="2019-02-02T10:42:53.018" v="24" actId="790"/>
          <pc:sldLayoutMkLst>
            <pc:docMk/>
            <pc:sldMasterMk cId="891149846" sldId="2147483696"/>
            <pc:sldLayoutMk cId="2856722357" sldId="2147483697"/>
          </pc:sldLayoutMkLst>
          <pc:spChg chg="mod">
            <ac:chgData name="Fake Test User" userId="SID-0" providerId="Test" clId="FakeClientId" dt="2019-02-02T10:42:53.018" v="24" actId="790"/>
            <ac:spMkLst>
              <pc:docMk/>
              <pc:sldMasterMk cId="891149846" sldId="2147483696"/>
              <pc:sldLayoutMk cId="2856722357" sldId="2147483697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2:53.018" v="24" actId="790"/>
            <ac:spMkLst>
              <pc:docMk/>
              <pc:sldMasterMk cId="891149846" sldId="2147483696"/>
              <pc:sldLayoutMk cId="2856722357" sldId="2147483697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2:53.018" v="24" actId="790"/>
            <ac:spMkLst>
              <pc:docMk/>
              <pc:sldMasterMk cId="891149846" sldId="2147483696"/>
              <pc:sldLayoutMk cId="2856722357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10:42:53.018" v="24" actId="790"/>
            <ac:spMkLst>
              <pc:docMk/>
              <pc:sldMasterMk cId="891149846" sldId="2147483696"/>
              <pc:sldLayoutMk cId="2856722357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10:42:53.018" v="24" actId="790"/>
            <ac:spMkLst>
              <pc:docMk/>
              <pc:sldMasterMk cId="891149846" sldId="2147483696"/>
              <pc:sldLayoutMk cId="2856722357" sldId="214748369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2:57.939" v="25" actId="790"/>
          <pc:sldLayoutMkLst>
            <pc:docMk/>
            <pc:sldMasterMk cId="891149846" sldId="2147483696"/>
            <pc:sldLayoutMk cId="2607457289" sldId="2147483698"/>
          </pc:sldLayoutMkLst>
          <pc:spChg chg="mod">
            <ac:chgData name="Fake Test User" userId="SID-0" providerId="Test" clId="FakeClientId" dt="2019-02-02T10:42:57.939" v="25" actId="790"/>
            <ac:spMkLst>
              <pc:docMk/>
              <pc:sldMasterMk cId="891149846" sldId="2147483696"/>
              <pc:sldLayoutMk cId="2607457289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2:57.939" v="25" actId="790"/>
            <ac:spMkLst>
              <pc:docMk/>
              <pc:sldMasterMk cId="891149846" sldId="2147483696"/>
              <pc:sldLayoutMk cId="2607457289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2:57.939" v="25" actId="790"/>
            <ac:spMkLst>
              <pc:docMk/>
              <pc:sldMasterMk cId="891149846" sldId="2147483696"/>
              <pc:sldLayoutMk cId="2607457289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42:57.939" v="25" actId="790"/>
            <ac:spMkLst>
              <pc:docMk/>
              <pc:sldMasterMk cId="891149846" sldId="2147483696"/>
              <pc:sldLayoutMk cId="2607457289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42:57.939" v="25" actId="790"/>
            <ac:spMkLst>
              <pc:docMk/>
              <pc:sldMasterMk cId="891149846" sldId="2147483696"/>
              <pc:sldLayoutMk cId="2607457289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3:02.158" v="26" actId="790"/>
          <pc:sldLayoutMkLst>
            <pc:docMk/>
            <pc:sldMasterMk cId="891149846" sldId="2147483696"/>
            <pc:sldLayoutMk cId="4003804188" sldId="2147483699"/>
          </pc:sldLayoutMkLst>
          <pc:spChg chg="mod">
            <ac:chgData name="Fake Test User" userId="SID-0" providerId="Test" clId="FakeClientId" dt="2019-02-02T10:43:02.158" v="26" actId="790"/>
            <ac:spMkLst>
              <pc:docMk/>
              <pc:sldMasterMk cId="891149846" sldId="2147483696"/>
              <pc:sldLayoutMk cId="400380418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3:02.158" v="26" actId="790"/>
            <ac:spMkLst>
              <pc:docMk/>
              <pc:sldMasterMk cId="891149846" sldId="2147483696"/>
              <pc:sldLayoutMk cId="400380418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3:02.158" v="26" actId="790"/>
            <ac:spMkLst>
              <pc:docMk/>
              <pc:sldMasterMk cId="891149846" sldId="2147483696"/>
              <pc:sldLayoutMk cId="4003804188" sldId="2147483699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43:02.158" v="26" actId="790"/>
            <ac:spMkLst>
              <pc:docMk/>
              <pc:sldMasterMk cId="891149846" sldId="2147483696"/>
              <pc:sldLayoutMk cId="4003804188" sldId="2147483699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43:02.158" v="26" actId="790"/>
            <ac:spMkLst>
              <pc:docMk/>
              <pc:sldMasterMk cId="891149846" sldId="2147483696"/>
              <pc:sldLayoutMk cId="4003804188" sldId="2147483699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3:06.907" v="27" actId="790"/>
          <pc:sldLayoutMkLst>
            <pc:docMk/>
            <pc:sldMasterMk cId="891149846" sldId="2147483696"/>
            <pc:sldLayoutMk cId="2672057947" sldId="2147483700"/>
          </pc:sldLayoutMkLst>
          <pc:spChg chg="mod">
            <ac:chgData name="Fake Test User" userId="SID-0" providerId="Test" clId="FakeClientId" dt="2019-02-02T10:43:06.907" v="27" actId="790"/>
            <ac:spMkLst>
              <pc:docMk/>
              <pc:sldMasterMk cId="891149846" sldId="2147483696"/>
              <pc:sldLayoutMk cId="2672057947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3:06.907" v="27" actId="790"/>
            <ac:spMkLst>
              <pc:docMk/>
              <pc:sldMasterMk cId="891149846" sldId="2147483696"/>
              <pc:sldLayoutMk cId="2672057947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43:06.907" v="27" actId="790"/>
            <ac:spMkLst>
              <pc:docMk/>
              <pc:sldMasterMk cId="891149846" sldId="2147483696"/>
              <pc:sldLayoutMk cId="2672057947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43:06.907" v="27" actId="790"/>
            <ac:spMkLst>
              <pc:docMk/>
              <pc:sldMasterMk cId="891149846" sldId="2147483696"/>
              <pc:sldLayoutMk cId="2672057947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10:43:06.907" v="27" actId="790"/>
            <ac:spMkLst>
              <pc:docMk/>
              <pc:sldMasterMk cId="891149846" sldId="2147483696"/>
              <pc:sldLayoutMk cId="2672057947" sldId="2147483700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10:43:06.907" v="27" actId="790"/>
            <ac:spMkLst>
              <pc:docMk/>
              <pc:sldMasterMk cId="891149846" sldId="2147483696"/>
              <pc:sldLayoutMk cId="2672057947" sldId="214748370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3:13.500" v="28" actId="790"/>
          <pc:sldLayoutMkLst>
            <pc:docMk/>
            <pc:sldMasterMk cId="891149846" sldId="2147483696"/>
            <pc:sldLayoutMk cId="2501068388" sldId="2147483701"/>
          </pc:sldLayoutMkLst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9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11" creationId="{00000000-0000-0000-0000-000000000000}"/>
            </ac:spMkLst>
          </pc:spChg>
          <pc:spChg chg="mod">
            <ac:chgData name="Fake Test User" userId="SID-0" providerId="Test" clId="FakeClientId" dt="2019-02-02T10:43:13.500" v="28" actId="790"/>
            <ac:spMkLst>
              <pc:docMk/>
              <pc:sldMasterMk cId="891149846" sldId="2147483696"/>
              <pc:sldLayoutMk cId="2501068388" sldId="2147483701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3:18.234" v="29" actId="790"/>
          <pc:sldLayoutMkLst>
            <pc:docMk/>
            <pc:sldMasterMk cId="891149846" sldId="2147483696"/>
            <pc:sldLayoutMk cId="4130002280" sldId="2147483702"/>
          </pc:sldLayoutMkLst>
          <pc:spChg chg="mod">
            <ac:chgData name="Fake Test User" userId="SID-0" providerId="Test" clId="FakeClientId" dt="2019-02-02T10:43:18.234" v="29" actId="790"/>
            <ac:spMkLst>
              <pc:docMk/>
              <pc:sldMasterMk cId="891149846" sldId="2147483696"/>
              <pc:sldLayoutMk cId="4130002280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3:18.234" v="29" actId="790"/>
            <ac:spMkLst>
              <pc:docMk/>
              <pc:sldMasterMk cId="891149846" sldId="2147483696"/>
              <pc:sldLayoutMk cId="4130002280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3:18.234" v="29" actId="790"/>
            <ac:spMkLst>
              <pc:docMk/>
              <pc:sldMasterMk cId="891149846" sldId="2147483696"/>
              <pc:sldLayoutMk cId="4130002280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43:18.234" v="29" actId="790"/>
            <ac:spMkLst>
              <pc:docMk/>
              <pc:sldMasterMk cId="891149846" sldId="2147483696"/>
              <pc:sldLayoutMk cId="4130002280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3:23.030" v="30" actId="790"/>
          <pc:sldLayoutMkLst>
            <pc:docMk/>
            <pc:sldMasterMk cId="891149846" sldId="2147483696"/>
            <pc:sldLayoutMk cId="669437400" sldId="2147483703"/>
          </pc:sldLayoutMkLst>
          <pc:spChg chg="mod">
            <ac:chgData name="Fake Test User" userId="SID-0" providerId="Test" clId="FakeClientId" dt="2019-02-02T10:43:23.030" v="30" actId="790"/>
            <ac:spMkLst>
              <pc:docMk/>
              <pc:sldMasterMk cId="891149846" sldId="2147483696"/>
              <pc:sldLayoutMk cId="66943740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3:23.030" v="30" actId="790"/>
            <ac:spMkLst>
              <pc:docMk/>
              <pc:sldMasterMk cId="891149846" sldId="2147483696"/>
              <pc:sldLayoutMk cId="66943740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3:23.030" v="30" actId="790"/>
            <ac:spMkLst>
              <pc:docMk/>
              <pc:sldMasterMk cId="891149846" sldId="2147483696"/>
              <pc:sldLayoutMk cId="66943740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10:43:28.140" v="31" actId="790"/>
          <pc:sldLayoutMkLst>
            <pc:docMk/>
            <pc:sldMasterMk cId="891149846" sldId="2147483696"/>
            <pc:sldLayoutMk cId="3761579140" sldId="2147483704"/>
          </pc:sldLayoutMkLst>
          <pc:spChg chg="mod">
            <ac:chgData name="Fake Test User" userId="SID-0" providerId="Test" clId="FakeClientId" dt="2019-02-02T10:43:28.140" v="31" actId="790"/>
            <ac:spMkLst>
              <pc:docMk/>
              <pc:sldMasterMk cId="891149846" sldId="2147483696"/>
              <pc:sldLayoutMk cId="3761579140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10:43:28.140" v="31" actId="790"/>
            <ac:spMkLst>
              <pc:docMk/>
              <pc:sldMasterMk cId="891149846" sldId="2147483696"/>
              <pc:sldLayoutMk cId="3761579140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10:43:28.140" v="31" actId="790"/>
            <ac:spMkLst>
              <pc:docMk/>
              <pc:sldMasterMk cId="891149846" sldId="2147483696"/>
              <pc:sldLayoutMk cId="3761579140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10:43:28.140" v="31" actId="790"/>
            <ac:spMkLst>
              <pc:docMk/>
              <pc:sldMasterMk cId="891149846" sldId="2147483696"/>
              <pc:sldLayoutMk cId="3761579140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10:43:28.140" v="31" actId="790"/>
            <ac:spMkLst>
              <pc:docMk/>
              <pc:sldMasterMk cId="891149846" sldId="2147483696"/>
              <pc:sldLayoutMk cId="3761579140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10:43:28.140" v="31" actId="790"/>
            <ac:spMkLst>
              <pc:docMk/>
              <pc:sldMasterMk cId="891149846" sldId="2147483696"/>
              <pc:sldLayoutMk cId="3761579140" sldId="2147483704"/>
              <ac:spMk id="7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0D02AA-5F1E-4EAF-962D-7195C8E9EE1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2025/6/2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CD5D1E1-F2FB-42D9-800D-BB6F702D56CA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7809D77-6270-417D-B912-9E40620F0D0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77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04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985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878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56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E4DDD3E-1008-4C98-AD8A-C5DBA59A7841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zh-tw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B096F1E-53DD-498A-8BA0-56EB1C88443E}" type="datetime1">
              <a:rPr lang="zh-TW" altLang="en-US" smtClean="0"/>
              <a:t>2025/6/2</a:t>
            </a:fld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zh-tw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FBF256A-EA67-43E0-826B-5D1FC1E42B01}" type="datetime1">
              <a:rPr lang="zh-TW" altLang="en-US" smtClean="0"/>
              <a:t>2025/6/2</a:t>
            </a:fld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FE72FF-7E08-43F8-96DF-1CB253477DDD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F6A70E-5D71-4081-8B02-CC76281B3BE8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9" name="內容預留位置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258B1DF-6210-48E0-A077-AA927ECBBC96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1" name="內容預留位置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3" name="內容預留位置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E6860-306A-479D-9A18-3C459110292C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9B5BDC-B698-4C0E-A14C-9BB133C93190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05D4-877D-492B-B445-CAE17FB8092F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B8003-D115-4CE4-A697-251246B476CE}" type="datetime1">
              <a:rPr lang="zh-TW" altLang="en-US" noProof="0" smtClean="0"/>
              <a:t>2025/6/2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zh-tw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3859BA9-A3B3-4F8B-812D-6B70241CAFA4}" type="datetime1">
              <a:rPr lang="zh-TW" altLang="en-US" smtClean="0"/>
              <a:t>2025/6/2</a:t>
            </a:fld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0D2F7D9-3114-482C-A555-75FC39A04B3E}" type="datetime1">
              <a:rPr lang="zh-TW" altLang="en-US" noProof="0" smtClean="0"/>
              <a:t>2025/6/2</a:t>
            </a:fld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grpSp>
        <p:nvGrpSpPr>
          <p:cNvPr id="7" name="群組 6" descr="海邊的灌木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橢圓​​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群組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群組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手繪多邊形​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9" name="手繪多邊形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96" name="群組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手繪多邊形​​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7" name="手繪多邊形​​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97" name="手繪多邊形​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8" name="手繪多邊形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9" name="手繪多邊形​​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100" name="群組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手繪多邊形​​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3" name="手繪多邊形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4" name="手繪多邊形​​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5" name="手繪多邊形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01" name="手繪多邊形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2" name="手繪多邊形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3" name="手繪多邊形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4" name="手繪多邊形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5" name="手繪多邊形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6" name="手繪多邊形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7" name="手繪多邊形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8" name="手繪多邊形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9" name="手繪多邊形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0" name="手繪多邊形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1" name="手繪多邊形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56" name="手繪多邊形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57" name="群組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手繪多邊形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3" name="手繪多邊形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4" name="手繪多邊形​​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58" name="手繪多邊形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9" name="手繪多邊形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60" name="群組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手繪多邊形​​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" name="手繪多邊形​​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61" name="手繪多邊形​​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62" name="群組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手繪多邊形​​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" name="手繪多邊形​​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85" name="群組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手繪多邊形​​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" name="手繪多邊形​​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86" name="手繪多邊形​​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" name="手繪多邊形​​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63" name="手繪多邊形​​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4" name="手繪多邊形​​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5" name="手繪多邊形​​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6" name="手繪多邊形​​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7" name="手繪多邊形​​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8" name="手繪多邊形​​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9" name="手繪多邊形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0" name="手繪多邊形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1" name="手繪多邊形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2" name="手繪多邊形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3" name="手繪多邊形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4" name="手繪多邊形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75" name="群組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手繪多邊形​​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" name="手繪多邊形​​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76" name="手繪多邊形​​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7" name="手繪多邊形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8" name="手繪多邊形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9" name="手繪多邊形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0" name="手繪多邊形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12" name="群組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群組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手繪多邊形​​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" name="手繪多邊形​​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" name="手繪多邊形​​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" name="手繪多邊形​​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" name="手繪多邊形​​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" name="手繪多邊形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" name="手繪多邊形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" name="手繪多邊形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" name="手繪多邊形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" name="手繪多邊形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" name="手繪多邊形​​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" name="手繪多邊形​​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" name="手繪多邊形​​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" name="手繪多邊形​​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" name="手繪多邊形​​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14" name="手繪多邊形​​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5" name="手繪多邊形​​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6" name="手繪多邊形​​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7" name="手繪多邊形​​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8" name="手繪多邊形​​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9" name="手繪多邊形​​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0" name="手繪多邊形​​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1" name="手繪多邊形​​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2" name="手繪多邊形​​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3" name="手繪多邊形​​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4" name="手繪多邊形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5" name="手繪多邊形​​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6" name="手繪多邊形​​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7" name="手繪多邊形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8" name="手繪多邊形​​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9" name="手繪多邊形​​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0" name="手繪多邊形​​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手繪多邊形​​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手繪多邊形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3" name="手繪多邊形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手繪多邊形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5" name="手繪多邊形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6" name="手繪多邊形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7" name="手繪多邊形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8" name="手繪多邊形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9" name="手繪多邊形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jh.ptc.edu.tw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949568"/>
            <a:ext cx="10363200" cy="2236177"/>
          </a:xfrm>
        </p:spPr>
        <p:txBody>
          <a:bodyPr rtlCol="0"/>
          <a:lstStyle/>
          <a:p>
            <a:pPr rtl="0"/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114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屏東區高中職          免試說明會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527539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主講人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註冊組長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48054" y="298938"/>
            <a:ext cx="10972800" cy="1002323"/>
          </a:xfrm>
        </p:spPr>
        <p:txBody>
          <a:bodyPr rtlCol="0"/>
          <a:lstStyle/>
          <a:p>
            <a:pPr algn="l"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屏東區高中職免試參加對象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442547" y="1450731"/>
            <a:ext cx="10972800" cy="4509600"/>
          </a:xfrm>
        </p:spPr>
        <p:txBody>
          <a:bodyPr rtlCol="0">
            <a:normAutofit/>
          </a:bodyPr>
          <a:lstStyle/>
          <a:p>
            <a:pPr lvl="0" rtl="0"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有意就讀屏東縣內高中職的國中應屆畢業生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3200" dirty="0" smtClean="0"/>
              <a:t>想讀屏中、屏女</a:t>
            </a:r>
            <a:r>
              <a:rPr lang="zh-TW" altLang="en-US" sz="3200" dirty="0" smtClean="0"/>
              <a:t>、</a:t>
            </a:r>
            <a:r>
              <a:rPr lang="zh-TW" altLang="en-US" sz="3200" dirty="0" smtClean="0"/>
              <a:t>屏科、</a:t>
            </a:r>
            <a:r>
              <a:rPr lang="zh-TW" altLang="en-US" sz="3200" dirty="0" smtClean="0"/>
              <a:t>國</a:t>
            </a:r>
            <a:r>
              <a:rPr lang="zh-TW" altLang="en-US" sz="3200" dirty="0" smtClean="0"/>
              <a:t>潮、屏工、大同、</a:t>
            </a:r>
            <a:r>
              <a:rPr lang="zh-TW" altLang="en-US" sz="3200" dirty="0" smtClean="0"/>
              <a:t>東港        的</a:t>
            </a:r>
            <a:r>
              <a:rPr lang="zh-TW" altLang="en-US" sz="3200" dirty="0" smtClean="0"/>
              <a:t>同學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3200" dirty="0" smtClean="0"/>
              <a:t>想讀屏東縣公私立高中職的同學</a:t>
            </a:r>
            <a:endParaRPr lang="en-US" altLang="zh-TW" sz="3200" dirty="0" smtClean="0"/>
          </a:p>
          <a:p>
            <a:pPr marL="457200" lvl="1" indent="0">
              <a:buNone/>
            </a:pPr>
            <a:endParaRPr lang="en-US" altLang="zh-TW" sz="3200" dirty="0" smtClean="0"/>
          </a:p>
          <a:p>
            <a:pPr marL="628650" indent="-57150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不能參加的</a:t>
            </a:r>
            <a:r>
              <a:rPr lang="en-US" altLang="zh-TW" sz="3600" dirty="0" smtClean="0"/>
              <a:t>: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800" dirty="0" smtClean="0"/>
              <a:t>屏東縣</a:t>
            </a:r>
            <a:r>
              <a:rPr lang="zh-TW" altLang="en-US" sz="2800" dirty="0" smtClean="0">
                <a:solidFill>
                  <a:srgbClr val="FF0000"/>
                </a:solidFill>
              </a:rPr>
              <a:t>完全免試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五專優先免試</a:t>
            </a:r>
            <a:r>
              <a:rPr lang="zh-TW" altLang="en-US" sz="2800" dirty="0" smtClean="0"/>
              <a:t>已報到的同學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800" dirty="0" smtClean="0"/>
              <a:t>其它升學管道</a:t>
            </a:r>
            <a:r>
              <a:rPr lang="zh-TW" altLang="en-US" sz="2800" dirty="0" smtClean="0">
                <a:solidFill>
                  <a:srgbClr val="FF0000"/>
                </a:solidFill>
              </a:rPr>
              <a:t>已報到</a:t>
            </a:r>
            <a:r>
              <a:rPr lang="zh-TW" altLang="en-US" sz="2800" dirty="0" smtClean="0"/>
              <a:t>的同學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n"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title="標題及含圖表的內容版面配置"/>
          <p:cNvSpPr>
            <a:spLocks noGrp="1"/>
          </p:cNvSpPr>
          <p:nvPr>
            <p:ph type="title"/>
          </p:nvPr>
        </p:nvSpPr>
        <p:spPr>
          <a:xfrm>
            <a:off x="372208" y="237393"/>
            <a:ext cx="10972800" cy="1037492"/>
          </a:xfrm>
        </p:spPr>
        <p:txBody>
          <a:bodyPr rtlCol="0"/>
          <a:lstStyle/>
          <a:p>
            <a:pPr algn="l"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步驟一    選填志願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74885"/>
            <a:ext cx="10972800" cy="52490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 smtClean="0"/>
              <a:t>時間</a:t>
            </a:r>
            <a:r>
              <a:rPr lang="en-US" altLang="zh-TW" sz="3200" dirty="0" smtClean="0"/>
              <a:t>:</a:t>
            </a:r>
            <a:r>
              <a:rPr lang="en-US" altLang="zh-TW" sz="3200" dirty="0" smtClean="0"/>
              <a:t>6/20(</a:t>
            </a:r>
            <a:r>
              <a:rPr lang="zh-TW" altLang="en-US" sz="3200" dirty="0" smtClean="0"/>
              <a:t>五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中午</a:t>
            </a:r>
            <a:r>
              <a:rPr lang="en-US" altLang="zh-TW" sz="3200" dirty="0" smtClean="0"/>
              <a:t>12:00 </a:t>
            </a:r>
            <a:r>
              <a:rPr lang="zh-TW" altLang="en-US" sz="3200" dirty="0" smtClean="0"/>
              <a:t>起 </a:t>
            </a:r>
            <a:r>
              <a:rPr lang="en-US" altLang="zh-TW" sz="3200" dirty="0" smtClean="0"/>
              <a:t>– </a:t>
            </a:r>
            <a:r>
              <a:rPr lang="en-US" altLang="zh-TW" sz="3200" dirty="0" smtClean="0"/>
              <a:t>6/22(</a:t>
            </a:r>
            <a:r>
              <a:rPr lang="zh-TW" altLang="en-US" sz="3200" dirty="0" smtClean="0"/>
              <a:t>日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晚上</a:t>
            </a:r>
            <a:r>
              <a:rPr lang="en-US" altLang="zh-TW" sz="3200" dirty="0" smtClean="0"/>
              <a:t>12:00</a:t>
            </a:r>
            <a:r>
              <a:rPr lang="zh-TW" altLang="en-US" sz="3200" dirty="0" smtClean="0"/>
              <a:t>止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 smtClean="0"/>
              <a:t>方式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網路選填志願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 smtClean="0"/>
              <a:t>網址</a:t>
            </a:r>
            <a:r>
              <a:rPr lang="en-US" altLang="zh-TW" sz="3200" dirty="0" smtClean="0"/>
              <a:t>:  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https://ptc.entry.edu.tw	</a:t>
            </a:r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           (</a:t>
            </a:r>
            <a:r>
              <a:rPr lang="zh-TW" altLang="en-US" sz="3200" dirty="0" smtClean="0"/>
              <a:t>也可</a:t>
            </a:r>
            <a:r>
              <a:rPr lang="zh-TW" altLang="en-US" sz="3200" dirty="0" smtClean="0">
                <a:hlinkClick r:id="rId3"/>
              </a:rPr>
              <a:t>校網</a:t>
            </a:r>
            <a:r>
              <a:rPr lang="zh-TW" altLang="en-US" sz="3200" dirty="0" smtClean="0"/>
              <a:t>登入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802" y="3207530"/>
            <a:ext cx="7309090" cy="34394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32130" y="4018084"/>
            <a:ext cx="2268416" cy="1283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946" y="219807"/>
            <a:ext cx="10972800" cy="1028700"/>
          </a:xfrm>
        </p:spPr>
        <p:txBody>
          <a:bodyPr rtlCol="0"/>
          <a:lstStyle/>
          <a:p>
            <a:pPr algn="l"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步驟一   選填志願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83628" y="1269497"/>
            <a:ext cx="9328639" cy="40095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務必和家長討論、溝通你的志願。</a:t>
            </a:r>
            <a:endParaRPr lang="en-US" altLang="zh-TW" sz="3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選填志願期間都可以更改你的志願排序。</a:t>
            </a:r>
            <a:endParaRPr lang="en-US" altLang="zh-TW" sz="3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請用第二次模擬志願選填的帳號、密碼。</a:t>
            </a:r>
            <a:endParaRPr lang="en-US" altLang="zh-TW" sz="3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若你忘了，找註冊組還原預設密碼。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224181" y="1279472"/>
            <a:ext cx="905517" cy="53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6437" y="2170493"/>
            <a:ext cx="5451232" cy="431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2239" y="2922309"/>
            <a:ext cx="4100660" cy="53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0" y="188536"/>
            <a:ext cx="3764538" cy="28245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94" y="134938"/>
            <a:ext cx="4250391" cy="29317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002" y="113123"/>
            <a:ext cx="3675947" cy="28999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32" y="3694893"/>
            <a:ext cx="4872328" cy="31631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516" y="3567630"/>
            <a:ext cx="4919885" cy="329036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63192" y="1517715"/>
            <a:ext cx="1131216" cy="8295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649" y="4342256"/>
            <a:ext cx="927492" cy="5374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788" y="1410528"/>
            <a:ext cx="725864" cy="128553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330" y="4807669"/>
            <a:ext cx="926672" cy="25452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705492" y="940496"/>
            <a:ext cx="603315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TW" sz="4000" dirty="0" smtClean="0">
                <a:solidFill>
                  <a:srgbClr val="00B0F0"/>
                </a:solidFill>
              </a:rPr>
              <a:t>1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55609" y="708704"/>
            <a:ext cx="75182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TW" sz="4800" dirty="0" smtClean="0">
                <a:solidFill>
                  <a:srgbClr val="00B0F0"/>
                </a:solidFill>
              </a:rPr>
              <a:t>2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585485" y="686718"/>
            <a:ext cx="75182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TW" sz="4800" dirty="0" smtClean="0">
                <a:solidFill>
                  <a:srgbClr val="00B0F0"/>
                </a:solidFill>
              </a:rPr>
              <a:t>3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870905" y="4103934"/>
            <a:ext cx="75182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TW" sz="4800" dirty="0" smtClean="0">
                <a:solidFill>
                  <a:srgbClr val="00B0F0"/>
                </a:solidFill>
              </a:rPr>
              <a:t>5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55328" y="4681167"/>
            <a:ext cx="75182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TW" sz="4800" dirty="0" smtClean="0">
                <a:solidFill>
                  <a:srgbClr val="00B0F0"/>
                </a:solidFill>
              </a:rPr>
              <a:t>4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016" y="90653"/>
            <a:ext cx="10972800" cy="796282"/>
          </a:xfrm>
        </p:spPr>
        <p:txBody>
          <a:bodyPr rtlCol="0"/>
          <a:lstStyle/>
          <a:p>
            <a:pPr algn="l" rtl="0"/>
            <a:r>
              <a:rPr lang="zh-TW" altLang="en-US" sz="4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步驟二  繳交報名表和費用</a:t>
            </a:r>
            <a:endParaRPr lang="zh-TW" alt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內容預留位置 9"/>
          <p:cNvSpPr>
            <a:spLocks noGrp="1"/>
          </p:cNvSpPr>
          <p:nvPr>
            <p:ph sz="quarter" idx="13"/>
          </p:nvPr>
        </p:nvSpPr>
        <p:spPr>
          <a:xfrm>
            <a:off x="61547" y="816597"/>
            <a:ext cx="11843238" cy="4701747"/>
          </a:xfrm>
        </p:spPr>
        <p:txBody>
          <a:bodyPr rtlCol="0">
            <a:normAutofit/>
          </a:bodyPr>
          <a:lstStyle/>
          <a:p>
            <a:pPr lvl="1"/>
            <a:r>
              <a:rPr lang="en-US" altLang="zh-TW" sz="3200" dirty="0" smtClean="0"/>
              <a:t>6/23(</a:t>
            </a:r>
            <a:r>
              <a:rPr lang="zh-TW" altLang="en-US" sz="3200" dirty="0"/>
              <a:t>一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上午</a:t>
            </a:r>
            <a:r>
              <a:rPr lang="en-US" altLang="zh-TW" sz="3200" dirty="0" smtClean="0"/>
              <a:t>8:30</a:t>
            </a:r>
            <a:r>
              <a:rPr lang="zh-TW" altLang="en-US" sz="3200" dirty="0" smtClean="0"/>
              <a:t>，會統一印出報名表</a:t>
            </a:r>
            <a:endParaRPr lang="en-US" altLang="zh-TW" sz="3200" dirty="0" smtClean="0"/>
          </a:p>
          <a:p>
            <a:pPr lvl="1"/>
            <a:r>
              <a:rPr lang="en-US" altLang="zh-TW" sz="3200" dirty="0" smtClean="0"/>
              <a:t>6/23(</a:t>
            </a:r>
            <a:r>
              <a:rPr lang="zh-TW" altLang="en-US" sz="3200" dirty="0" smtClean="0"/>
              <a:t>一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上午</a:t>
            </a:r>
            <a:r>
              <a:rPr lang="en-US" altLang="zh-TW" sz="3200" dirty="0" smtClean="0"/>
              <a:t>9:00  </a:t>
            </a:r>
            <a:r>
              <a:rPr lang="en-US" altLang="zh-TW" sz="3200" dirty="0" smtClean="0"/>
              <a:t>-  </a:t>
            </a:r>
            <a:r>
              <a:rPr lang="en-US" altLang="zh-TW" sz="3200" dirty="0" smtClean="0"/>
              <a:t>10:00</a:t>
            </a:r>
            <a:r>
              <a:rPr lang="zh-TW" altLang="en-US" sz="3200" dirty="0" smtClean="0"/>
              <a:t>，請同學到教務處領取。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正式報名表上面會有條碼，表上的個人資料、志願序、積分千萬不能塗改。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家長雙方或監護人簽名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不能用鉛筆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lvl="1">
              <a:spcAft>
                <a:spcPts val="600"/>
              </a:spcAft>
            </a:pPr>
            <a:r>
              <a:rPr lang="en-US" altLang="zh-TW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6/24(</a:t>
            </a:r>
            <a:r>
              <a:rPr lang="zh-TW" alt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二</a:t>
            </a:r>
            <a:r>
              <a:rPr lang="en-US" altLang="zh-TW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r>
              <a:rPr lang="zh-TW" alt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上午</a:t>
            </a:r>
            <a:r>
              <a:rPr lang="en-US" altLang="zh-TW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8:30  </a:t>
            </a:r>
            <a:r>
              <a:rPr lang="en-US" altLang="zh-TW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zh-TW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10:30</a:t>
            </a:r>
            <a:r>
              <a:rPr lang="zh-TW" altLang="en-US" sz="3200" dirty="0"/>
              <a:t>連同報名費交</a:t>
            </a:r>
            <a:r>
              <a:rPr lang="zh-TW" altLang="en-US" sz="3200" dirty="0" smtClean="0"/>
              <a:t>至教務處。</a:t>
            </a:r>
          </a:p>
          <a:p>
            <a:pPr lvl="1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6664" y="1451900"/>
            <a:ext cx="3162532" cy="478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1599" y="2051909"/>
            <a:ext cx="1286609" cy="464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。。</a:t>
            </a:r>
          </a:p>
        </p:txBody>
      </p:sp>
      <p:sp>
        <p:nvSpPr>
          <p:cNvPr id="6" name="爆炸 1 5"/>
          <p:cNvSpPr/>
          <p:nvPr/>
        </p:nvSpPr>
        <p:spPr>
          <a:xfrm>
            <a:off x="5228493" y="4009292"/>
            <a:ext cx="6535615" cy="2939669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注意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!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報名表一旦印出就不能更改志願</a:t>
            </a:r>
          </a:p>
        </p:txBody>
      </p:sp>
      <p:sp>
        <p:nvSpPr>
          <p:cNvPr id="9" name="矩形 8"/>
          <p:cNvSpPr/>
          <p:nvPr/>
        </p:nvSpPr>
        <p:spPr>
          <a:xfrm>
            <a:off x="6955261" y="2059406"/>
            <a:ext cx="1813601" cy="478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90415" y="2059406"/>
            <a:ext cx="1868334" cy="478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56630" y="2015871"/>
            <a:ext cx="1069732" cy="464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。。</a:t>
            </a:r>
          </a:p>
        </p:txBody>
      </p:sp>
    </p:spTree>
    <p:extLst>
      <p:ext uri="{BB962C8B-B14F-4D97-AF65-F5344CB8AC3E}">
        <p14:creationId xmlns:p14="http://schemas.microsoft.com/office/powerpoint/2010/main" val="4863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6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09600" y="349624"/>
            <a:ext cx="10972800" cy="747068"/>
          </a:xfrm>
        </p:spPr>
        <p:txBody>
          <a:bodyPr/>
          <a:lstStyle/>
          <a:p>
            <a:pPr algn="l"/>
            <a:r>
              <a:rPr lang="zh-TW" altLang="en-US" sz="4000" dirty="0" smtClean="0"/>
              <a:t>報名表領取時間</a:t>
            </a:r>
            <a:endParaRPr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9600" y="1195812"/>
            <a:ext cx="10972800" cy="215405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3200" b="1" dirty="0" smtClean="0"/>
              <a:t>6/23(</a:t>
            </a:r>
            <a:r>
              <a:rPr lang="zh-TW" altLang="en-US" sz="3200" b="1" dirty="0" smtClean="0"/>
              <a:t>一</a:t>
            </a:r>
            <a:r>
              <a:rPr lang="en-US" altLang="zh-TW" sz="3200" b="1" dirty="0" smtClean="0"/>
              <a:t>) </a:t>
            </a:r>
            <a:r>
              <a:rPr lang="en-US" altLang="zh-TW" sz="3200" b="1" dirty="0" smtClean="0"/>
              <a:t>9:00</a:t>
            </a:r>
            <a:r>
              <a:rPr lang="zh-TW" altLang="en-US" sz="3200" b="1" dirty="0" smtClean="0"/>
              <a:t>至</a:t>
            </a:r>
            <a:r>
              <a:rPr lang="en-US" altLang="zh-TW" sz="3200" b="1" dirty="0" smtClean="0"/>
              <a:t>10:00</a:t>
            </a:r>
            <a:endParaRPr lang="en-US" altLang="zh-TW" sz="32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z="3200" dirty="0" smtClean="0"/>
              <a:t>上午     </a:t>
            </a:r>
            <a:r>
              <a:rPr lang="en-US" altLang="zh-TW" sz="3200" dirty="0" smtClean="0"/>
              <a:t>9:00 </a:t>
            </a:r>
            <a:r>
              <a:rPr lang="en-US" altLang="zh-TW" sz="3200" dirty="0"/>
              <a:t>- </a:t>
            </a:r>
            <a:r>
              <a:rPr lang="en-US" altLang="zh-TW" sz="3200" dirty="0" smtClean="0"/>
              <a:t>9:30   </a:t>
            </a:r>
            <a:r>
              <a:rPr lang="en-US" altLang="zh-TW" sz="3200" dirty="0"/>
              <a:t>901-903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z="3200" dirty="0" smtClean="0"/>
              <a:t>上午   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9:30 </a:t>
            </a:r>
            <a:r>
              <a:rPr lang="en-US" altLang="zh-TW" sz="3200" dirty="0"/>
              <a:t>- </a:t>
            </a:r>
            <a:r>
              <a:rPr lang="en-US" altLang="zh-TW" sz="3200" dirty="0" smtClean="0"/>
              <a:t>10:00   904-907 </a:t>
            </a:r>
            <a:endParaRPr lang="zh-TW" altLang="en-US" sz="3200" dirty="0"/>
          </a:p>
        </p:txBody>
      </p:sp>
      <p:sp>
        <p:nvSpPr>
          <p:cNvPr id="4" name="標題 4"/>
          <p:cNvSpPr txBox="1">
            <a:spLocks/>
          </p:cNvSpPr>
          <p:nvPr/>
        </p:nvSpPr>
        <p:spPr>
          <a:xfrm>
            <a:off x="530469" y="3448989"/>
            <a:ext cx="10972800" cy="945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4400" dirty="0" smtClean="0"/>
              <a:t>報名表</a:t>
            </a:r>
            <a:r>
              <a:rPr lang="zh-TW" altLang="en-US" sz="4400" dirty="0" smtClean="0">
                <a:solidFill>
                  <a:srgbClr val="FF0000"/>
                </a:solidFill>
              </a:rPr>
              <a:t>繳交</a:t>
            </a:r>
            <a:r>
              <a:rPr lang="zh-TW" altLang="en-US" sz="4400" dirty="0" smtClean="0"/>
              <a:t>時間</a:t>
            </a:r>
            <a:endParaRPr lang="zh-TW" altLang="en-US" sz="4400" dirty="0"/>
          </a:p>
        </p:txBody>
      </p:sp>
      <p:sp>
        <p:nvSpPr>
          <p:cNvPr id="2" name="矩形 1"/>
          <p:cNvSpPr/>
          <p:nvPr/>
        </p:nvSpPr>
        <p:spPr>
          <a:xfrm>
            <a:off x="609600" y="4359596"/>
            <a:ext cx="9396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6/24(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8:30 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中午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8:30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9:30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901-903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9:30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904-907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1677" y="2092569"/>
            <a:ext cx="10972800" cy="293300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3600" dirty="0" smtClean="0"/>
              <a:t>只有選填志願，但未交報名表及費用，視為</a:t>
            </a:r>
            <a:r>
              <a:rPr lang="zh-TW" altLang="en-US" sz="3600" dirty="0" smtClean="0">
                <a:solidFill>
                  <a:srgbClr val="FF0000"/>
                </a:solidFill>
              </a:rPr>
              <a:t>未報名</a:t>
            </a:r>
            <a:r>
              <a:rPr lang="zh-TW" altLang="en-US" sz="3600" dirty="0" smtClean="0"/>
              <a:t>。</a:t>
            </a:r>
            <a:endParaRPr lang="en-US" altLang="zh-TW" sz="3600" dirty="0"/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zh-TW" altLang="en-US" sz="3600" dirty="0" smtClean="0"/>
              <a:t>可以和家長一起來，當天領取，簽名，繳費。</a:t>
            </a:r>
            <a:endParaRPr lang="en-US" altLang="zh-TW" sz="3600" dirty="0" smtClean="0"/>
          </a:p>
          <a:p>
            <a:pPr>
              <a:spcAft>
                <a:spcPts val="1800"/>
              </a:spcAft>
            </a:pP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9421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623" y="184637"/>
            <a:ext cx="10972800" cy="993531"/>
          </a:xfrm>
        </p:spPr>
        <p:txBody>
          <a:bodyPr/>
          <a:lstStyle/>
          <a:p>
            <a:pPr algn="l"/>
            <a:r>
              <a:rPr lang="zh-TW" altLang="en-US" dirty="0" smtClean="0"/>
              <a:t>其它事項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41403" y="1283677"/>
            <a:ext cx="11849492" cy="42203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TW" altLang="en-US" sz="3200" dirty="0" smtClean="0"/>
              <a:t>請準備剛好的報名費用</a:t>
            </a:r>
            <a:r>
              <a:rPr lang="en-US" altLang="zh-TW" sz="3200" dirty="0" smtClean="0"/>
              <a:t>230</a:t>
            </a:r>
            <a:r>
              <a:rPr lang="zh-TW" altLang="en-US" sz="3200" dirty="0"/>
              <a:t>元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FF0000"/>
                </a:solidFill>
              </a:rPr>
              <a:t>不找零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800" dirty="0" smtClean="0"/>
              <a:t>           </a:t>
            </a:r>
            <a:r>
              <a:rPr lang="en-US" altLang="zh-TW" sz="2800" dirty="0" smtClean="0"/>
              <a:t>( </a:t>
            </a:r>
            <a:r>
              <a:rPr lang="zh-TW" altLang="en-US" sz="2800" dirty="0" smtClean="0"/>
              <a:t>中低收</a:t>
            </a:r>
            <a:r>
              <a:rPr lang="en-US" altLang="zh-TW" sz="2800" dirty="0" smtClean="0"/>
              <a:t>92</a:t>
            </a:r>
            <a:r>
              <a:rPr lang="zh-TW" altLang="en-US" sz="2800" dirty="0" smtClean="0"/>
              <a:t>元，低收免繳</a:t>
            </a:r>
            <a:r>
              <a:rPr lang="en-US" altLang="zh-TW" sz="2800" dirty="0" smtClean="0"/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TW" altLang="en-US" sz="3200" dirty="0" smtClean="0"/>
              <a:t>若是單親家庭，請家長簽名後，用鉛筆在簽名欄註記單親即可。</a:t>
            </a:r>
            <a:endParaRPr lang="en-US" altLang="zh-TW" sz="32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TW" altLang="en-US" sz="3200" dirty="0" smtClean="0"/>
              <a:t>選填志願期間有任何問題，請連絡註冊組或親自到學校選填志願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40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海岸設計範本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898_TF03460566" id="{AC87348D-5E8C-4F2D-8DD8-A785AC0161C5}" vid="{06970F3A-B2E5-489C-8D88-0FA1223D79E9}"/>
    </a:ext>
  </a:extLst>
</a:theme>
</file>

<file path=ppt/theme/theme2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海岸設計投影片</Template>
  <TotalTime>511</TotalTime>
  <Words>421</Words>
  <Application>Microsoft Office PowerPoint</Application>
  <PresentationFormat>寬螢幕</PresentationFormat>
  <Paragraphs>55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Microsoft JhengHei UI</vt:lpstr>
      <vt:lpstr>微軟正黑體</vt:lpstr>
      <vt:lpstr>新細明體</vt:lpstr>
      <vt:lpstr>Arial</vt:lpstr>
      <vt:lpstr>Courier New</vt:lpstr>
      <vt:lpstr>Palatino Linotype</vt:lpstr>
      <vt:lpstr>Times New Roman</vt:lpstr>
      <vt:lpstr>Wingdings</vt:lpstr>
      <vt:lpstr>海岸設計範本</vt:lpstr>
      <vt:lpstr>114年屏東區高中職          免試說明會</vt:lpstr>
      <vt:lpstr>屏東區高中職免試參加對象</vt:lpstr>
      <vt:lpstr>步驟一    選填志願</vt:lpstr>
      <vt:lpstr>步驟一   選填志願</vt:lpstr>
      <vt:lpstr>PowerPoint 簡報</vt:lpstr>
      <vt:lpstr>步驟二  繳交報名表和費用</vt:lpstr>
      <vt:lpstr>報名表領取時間</vt:lpstr>
      <vt:lpstr>PowerPoint 簡報</vt:lpstr>
      <vt:lpstr>其它事項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110年屏東區高中職          免試線上說明會</dc:title>
  <dc:creator>Windows 使用者</dc:creator>
  <cp:lastModifiedBy>Windows 使用者</cp:lastModifiedBy>
  <cp:revision>40</cp:revision>
  <dcterms:created xsi:type="dcterms:W3CDTF">2021-06-23T01:37:17Z</dcterms:created>
  <dcterms:modified xsi:type="dcterms:W3CDTF">2025-06-02T01:26:30Z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