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80" r:id="rId16"/>
    <p:sldId id="281" r:id="rId17"/>
    <p:sldId id="282" r:id="rId18"/>
    <p:sldId id="283" r:id="rId19"/>
    <p:sldId id="276" r:id="rId20"/>
    <p:sldId id="277" r:id="rId21"/>
    <p:sldId id="278" r:id="rId22"/>
    <p:sldId id="284" r:id="rId23"/>
    <p:sldId id="286" r:id="rId24"/>
    <p:sldId id="287" r:id="rId25"/>
    <p:sldId id="288" r:id="rId26"/>
    <p:sldId id="289" r:id="rId27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2023/12/27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501-2C8B-4395-8F7C-CB2563D06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01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2023/12/27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846-8E66-4EF0-A490-583245B5A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50D2-3591-4D53-A1F7-5A1C9F41F1B2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BC39-6814-4E88-8739-B0AD88A39745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031-A319-4692-8450-EADDC849CE6D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04D-9AAA-423E-B0C2-50EF6FBB4F2A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7B5A-D832-43AD-BA2B-AD92C6CC671F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1760-7810-4C55-8E71-E69B60C0AA5E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B74-008C-4972-8654-77D2600B0E73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CAF-38BC-4459-AC3E-6BD7A632ADBC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C8F4-CDD9-4554-8A1B-396BB39A7F80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86F8-83F3-40D4-8EAC-ADE1F3EC5E6A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41D5-BA54-4242-8663-D6C40EA28852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4E88-FE35-4800-BD97-2DBD2D2A2E0D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134-3D86-4968-B0D2-367B1F0EFC17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703F-AEA8-439D-A35D-5C8B03A76832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13F5-7A43-40D3-B722-BF5625D1904E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4C3F-76A4-42BF-9646-D29BC15448BA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2CC7-93D3-4D9F-ABCC-2AA7FF166573}" type="datetime1">
              <a:rPr lang="en-US" altLang="zh-TW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115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屏東區免試入學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志願選填系統學生操作簡介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輔導室資料組  李貞怡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超級重要！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一定要記得按下儲存！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8" y="345475"/>
            <a:ext cx="7600950" cy="95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558" y="166266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查詢我的免試志願資料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51" y="2032001"/>
            <a:ext cx="4667250" cy="314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29" y="2346326"/>
            <a:ext cx="9168179" cy="44719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2231" y="3235569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46031" y="5418992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07524"/>
            <a:ext cx="9396697" cy="4838568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Q1.</a:t>
            </a:r>
            <a:r>
              <a:rPr lang="zh-TW" altLang="en-US" sz="2400" dirty="0">
                <a:solidFill>
                  <a:srgbClr val="0070C0"/>
                </a:solidFill>
              </a:rPr>
              <a:t>忘記密碼怎麼辦？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目前皆已還原成預設密碼，登入後請自行修改並牢記！  若依然無法登入請找導師還原成預設密碼。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Q2.</a:t>
            </a:r>
            <a:r>
              <a:rPr lang="zh-TW" altLang="en-US" sz="2400" dirty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000" dirty="0" err="1"/>
              <a:t>A2</a:t>
            </a:r>
            <a:r>
              <a:rPr lang="en-US" altLang="zh-TW" sz="2000" dirty="0"/>
              <a:t>:</a:t>
            </a:r>
            <a:r>
              <a:rPr lang="zh-TW" altLang="en-US" sz="2000" dirty="0"/>
              <a:t>今日返家後請和家人討論志願序，</a:t>
            </a:r>
            <a:r>
              <a:rPr lang="en-US" altLang="zh-TW" sz="2000" dirty="0"/>
              <a:t>3/27</a:t>
            </a:r>
            <a:r>
              <a:rPr lang="zh-TW" altLang="en-US" sz="2000" dirty="0"/>
              <a:t>前填妥志願表並請家長簽名確認</a:t>
            </a:r>
            <a:r>
              <a:rPr lang="en-US" altLang="zh-TW" sz="2000" dirty="0"/>
              <a:t>114.03.26(</a:t>
            </a:r>
            <a:r>
              <a:rPr lang="zh-TW" altLang="en-US" sz="2000" dirty="0"/>
              <a:t>四</a:t>
            </a:r>
            <a:r>
              <a:rPr lang="en-US" altLang="zh-TW" sz="2000" dirty="0"/>
              <a:t>)~114.04.02(</a:t>
            </a:r>
            <a:r>
              <a:rPr lang="zh-TW" altLang="en-US" sz="2000" dirty="0"/>
              <a:t>四</a:t>
            </a:r>
            <a:r>
              <a:rPr lang="en-US" altLang="zh-TW" sz="2000" dirty="0"/>
              <a:t>)</a:t>
            </a:r>
            <a:r>
              <a:rPr lang="zh-TW" altLang="zh-TW" sz="2000" dirty="0"/>
              <a:t>學生在校利用</a:t>
            </a:r>
            <a:r>
              <a:rPr lang="zh-TW" altLang="en-US" sz="2000" dirty="0"/>
              <a:t>輔導課</a:t>
            </a:r>
            <a:r>
              <a:rPr lang="zh-TW" altLang="zh-TW" sz="2000" dirty="0"/>
              <a:t>統一選填；</a:t>
            </a:r>
            <a:r>
              <a:rPr lang="en-US" altLang="zh-TW" sz="2000" dirty="0"/>
              <a:t>114.4.2(</a:t>
            </a:r>
            <a:r>
              <a:rPr lang="zh-TW" altLang="en-US" sz="2000" dirty="0"/>
              <a:t>四</a:t>
            </a:r>
            <a:r>
              <a:rPr lang="en-US" altLang="zh-TW" sz="2000" dirty="0"/>
              <a:t>)~114.4.5(</a:t>
            </a:r>
            <a:r>
              <a:rPr lang="zh-TW" altLang="en-US" sz="2000" dirty="0"/>
              <a:t>日</a:t>
            </a:r>
            <a:r>
              <a:rPr lang="en-US" altLang="zh-TW" sz="2000" dirty="0"/>
              <a:t>) </a:t>
            </a:r>
            <a:r>
              <a:rPr lang="zh-TW" altLang="zh-TW" sz="2000" dirty="0"/>
              <a:t>學生可在家補填志願及修改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Q3.</a:t>
            </a:r>
            <a:r>
              <a:rPr lang="zh-TW" altLang="en-US" sz="2400" dirty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A3:</a:t>
            </a:r>
            <a:r>
              <a:rPr lang="zh-TW" altLang="en-US" sz="2400" dirty="0"/>
              <a:t>至少完成</a:t>
            </a:r>
            <a:r>
              <a:rPr lang="en-US" altLang="zh-TW" sz="2400" dirty="0"/>
              <a:t>10</a:t>
            </a:r>
            <a:r>
              <a:rPr lang="zh-TW" altLang="en-US" sz="2400" dirty="0"/>
              <a:t>個志願選填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690256"/>
            <a:ext cx="10865989" cy="4351106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家長通知單及志願序空白表格、</a:t>
            </a:r>
            <a:br>
              <a:rPr lang="en-US" altLang="zh-TW" sz="3600" dirty="0"/>
            </a:br>
            <a:r>
              <a:rPr lang="zh-TW" altLang="en-US" sz="3600" dirty="0"/>
              <a:t>屏東區高中職科系一覽表</a:t>
            </a:r>
          </a:p>
          <a:p>
            <a:pPr marL="0" indent="0">
              <a:buNone/>
            </a:pPr>
            <a:r>
              <a:rPr lang="zh-TW" altLang="en-US" sz="3600" dirty="0"/>
              <a:t>   </a:t>
            </a:r>
            <a:r>
              <a:rPr lang="en-US" altLang="zh-TW" sz="3600" dirty="0"/>
              <a:t>(</a:t>
            </a:r>
            <a:r>
              <a:rPr lang="zh-TW" altLang="en-US" sz="3600" dirty="0"/>
              <a:t>選填後請貼於手冊末頁</a:t>
            </a:r>
            <a:r>
              <a:rPr lang="en-US" altLang="zh-TW" sz="3600" dirty="0"/>
              <a:t>)</a:t>
            </a:r>
          </a:p>
          <a:p>
            <a:endParaRPr lang="en-US" altLang="zh-TW" sz="3600" dirty="0"/>
          </a:p>
          <a:p>
            <a:r>
              <a:rPr lang="zh-TW" altLang="en-US" sz="3600" dirty="0"/>
              <a:t>適性入學宣導手冊、墊板、摺頁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適性入學懶人包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1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B693AB-4232-4994-BB4B-6EBD4FBBA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5" y="70950"/>
            <a:ext cx="4861398" cy="67278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2F4EA8D-0F18-433A-97FA-5694F586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30" y="68420"/>
            <a:ext cx="5374121" cy="6721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327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F99F566-FAF6-46D1-8B28-7DC973FC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3A6EE4-A75A-4D19-BAFD-62B01F634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8" y="153286"/>
            <a:ext cx="8018676" cy="65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D1E700-F81E-478B-84D8-6815095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7AE903-F9E5-4637-8D8D-4AC2A3976922}"/>
              </a:ext>
            </a:extLst>
          </p:cNvPr>
          <p:cNvSpPr txBox="1"/>
          <p:nvPr/>
        </p:nvSpPr>
        <p:spPr>
          <a:xfrm>
            <a:off x="394677" y="503849"/>
            <a:ext cx="360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rgbClr val="0070C0"/>
                </a:solidFill>
              </a:rPr>
              <a:t>第二次模擬志願選填時間：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67E120-60E9-41E3-A13E-AC09BF98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9" y="934736"/>
            <a:ext cx="8325261" cy="5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639AD9C-FA9A-465B-ABB7-5D142064264B}"/>
              </a:ext>
            </a:extLst>
          </p:cNvPr>
          <p:cNvGrpSpPr/>
          <p:nvPr/>
        </p:nvGrpSpPr>
        <p:grpSpPr>
          <a:xfrm>
            <a:off x="1227659" y="1685925"/>
            <a:ext cx="9526066" cy="3866387"/>
            <a:chOff x="1227659" y="1685925"/>
            <a:chExt cx="9526066" cy="38663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C19C322-FF53-459E-8FC0-684D0F78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659" y="1685925"/>
              <a:ext cx="9526066" cy="386638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56639" y="1927713"/>
              <a:ext cx="672612" cy="2916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21A9D4-AA13-4644-839D-46D3407B58E8}"/>
                </a:ext>
              </a:extLst>
            </p:cNvPr>
            <p:cNvSpPr/>
            <p:nvPr/>
          </p:nvSpPr>
          <p:spPr>
            <a:xfrm>
              <a:off x="7324725" y="3255552"/>
              <a:ext cx="742951" cy="191652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D89FF2-A31E-434A-A3DD-5228C0C9E1BD}"/>
              </a:ext>
            </a:extLst>
          </p:cNvPr>
          <p:cNvSpPr txBox="1"/>
          <p:nvPr/>
        </p:nvSpPr>
        <p:spPr>
          <a:xfrm>
            <a:off x="1227659" y="647700"/>
            <a:ext cx="463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70C0"/>
                </a:solidFill>
              </a:rPr>
              <a:t>進修部</a:t>
            </a:r>
            <a:r>
              <a:rPr lang="en-US" altLang="zh-TW" sz="2200" b="1" dirty="0">
                <a:solidFill>
                  <a:srgbClr val="0070C0"/>
                </a:solidFill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</a:rPr>
              <a:t>夜間部，不要選錯了！</a:t>
            </a:r>
          </a:p>
        </p:txBody>
      </p:sp>
    </p:spTree>
    <p:extLst>
      <p:ext uri="{BB962C8B-B14F-4D97-AF65-F5344CB8AC3E}">
        <p14:creationId xmlns:p14="http://schemas.microsoft.com/office/powerpoint/2010/main" val="36889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3" y="1107535"/>
            <a:ext cx="11293126" cy="45459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24853" y="3956538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74" y="1072661"/>
            <a:ext cx="10982171" cy="4969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3160" y="3557201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073159" y="4721469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FB9427C-9A55-4928-8254-F1579B5C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735" y="451513"/>
            <a:ext cx="4884137" cy="635977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5B0F863-FEB9-4EEA-905A-2D2CA0B8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73" y="99820"/>
            <a:ext cx="8596668" cy="70338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學習區完全免試入學  </a:t>
            </a:r>
            <a:r>
              <a:rPr lang="en-US" altLang="zh-TW" dirty="0" err="1">
                <a:solidFill>
                  <a:schemeClr val="tx2">
                    <a:lumMod val="75000"/>
                  </a:schemeClr>
                </a:solidFill>
              </a:rPr>
              <a:t>V.S</a:t>
            </a:r>
            <a:r>
              <a:rPr lang="zh-TW" altLang="en-US" dirty="0">
                <a:solidFill>
                  <a:srgbClr val="FF0000"/>
                </a:solidFill>
              </a:rPr>
              <a:t>   </a:t>
            </a:r>
            <a:r>
              <a:rPr lang="zh-TW" altLang="en-US" dirty="0">
                <a:solidFill>
                  <a:srgbClr val="0070C0"/>
                </a:solidFill>
              </a:rPr>
              <a:t>免試入學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C4981E-B7B0-4379-89B7-B281ABE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2C9EEC-CD02-4142-BA98-1EE27D2D2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84"/>
          <a:stretch/>
        </p:blipFill>
        <p:spPr>
          <a:xfrm>
            <a:off x="97128" y="1078883"/>
            <a:ext cx="4959426" cy="57324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F9EB89-DB9C-4C84-87E9-55F7CC60D66C}"/>
              </a:ext>
            </a:extLst>
          </p:cNvPr>
          <p:cNvSpPr/>
          <p:nvPr/>
        </p:nvSpPr>
        <p:spPr>
          <a:xfrm>
            <a:off x="7276123" y="2719754"/>
            <a:ext cx="1172308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D7D636-EE9A-481C-9A21-5F3A64799D16}"/>
              </a:ext>
            </a:extLst>
          </p:cNvPr>
          <p:cNvSpPr/>
          <p:nvPr/>
        </p:nvSpPr>
        <p:spPr>
          <a:xfrm>
            <a:off x="7276123" y="3024554"/>
            <a:ext cx="1656862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F22566-1313-4319-87D8-959D2C7CE6C9}"/>
              </a:ext>
            </a:extLst>
          </p:cNvPr>
          <p:cNvSpPr/>
          <p:nvPr/>
        </p:nvSpPr>
        <p:spPr>
          <a:xfrm>
            <a:off x="7276123" y="3579449"/>
            <a:ext cx="1630551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31ECCC-DAD2-4087-A6BE-7719D6338DBD}"/>
              </a:ext>
            </a:extLst>
          </p:cNvPr>
          <p:cNvSpPr/>
          <p:nvPr/>
        </p:nvSpPr>
        <p:spPr>
          <a:xfrm>
            <a:off x="7276123" y="3884250"/>
            <a:ext cx="1997879" cy="263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B8F4829-8C4F-410B-A205-EBB5D2743F54}"/>
              </a:ext>
            </a:extLst>
          </p:cNvPr>
          <p:cNvSpPr/>
          <p:nvPr/>
        </p:nvSpPr>
        <p:spPr>
          <a:xfrm>
            <a:off x="7265446" y="4162025"/>
            <a:ext cx="1641228" cy="295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47E7E80-60FD-4237-89A4-2F1155443AB1}"/>
              </a:ext>
            </a:extLst>
          </p:cNvPr>
          <p:cNvSpPr/>
          <p:nvPr/>
        </p:nvSpPr>
        <p:spPr>
          <a:xfrm>
            <a:off x="7265446" y="4458337"/>
            <a:ext cx="2274277" cy="26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3C614D-7D18-4C3F-B46B-C5D71DEE2CE8}"/>
              </a:ext>
            </a:extLst>
          </p:cNvPr>
          <p:cNvSpPr/>
          <p:nvPr/>
        </p:nvSpPr>
        <p:spPr>
          <a:xfrm>
            <a:off x="7265447" y="4742540"/>
            <a:ext cx="2274277" cy="304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A5A358-B966-42C0-88F5-4BB0EB9EBB91}"/>
              </a:ext>
            </a:extLst>
          </p:cNvPr>
          <p:cNvSpPr/>
          <p:nvPr/>
        </p:nvSpPr>
        <p:spPr>
          <a:xfrm>
            <a:off x="7265447" y="5046433"/>
            <a:ext cx="1997879" cy="26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180F63D-C4D9-45E6-85BF-15F48D896342}"/>
              </a:ext>
            </a:extLst>
          </p:cNvPr>
          <p:cNvSpPr/>
          <p:nvPr/>
        </p:nvSpPr>
        <p:spPr>
          <a:xfrm>
            <a:off x="7265447" y="5299735"/>
            <a:ext cx="2274277" cy="26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9CCCC1-8E67-42CE-8734-AC3028141A16}"/>
              </a:ext>
            </a:extLst>
          </p:cNvPr>
          <p:cNvSpPr/>
          <p:nvPr/>
        </p:nvSpPr>
        <p:spPr>
          <a:xfrm>
            <a:off x="7268307" y="5902395"/>
            <a:ext cx="1997879" cy="26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9CA1DEA-87F5-4FE9-9AF0-BB0158EC7F2C}"/>
              </a:ext>
            </a:extLst>
          </p:cNvPr>
          <p:cNvSpPr/>
          <p:nvPr/>
        </p:nvSpPr>
        <p:spPr>
          <a:xfrm>
            <a:off x="7265447" y="6443270"/>
            <a:ext cx="1997879" cy="26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61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5B0F863-FEB9-4EEA-905A-2D2CA0B8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5815"/>
            <a:ext cx="8596668" cy="70338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學習區完全免試入學     </a:t>
            </a:r>
            <a:r>
              <a:rPr lang="en-US" altLang="zh-TW" dirty="0" err="1">
                <a:solidFill>
                  <a:schemeClr val="tx2">
                    <a:lumMod val="75000"/>
                  </a:schemeClr>
                </a:solidFill>
              </a:rPr>
              <a:t>V.S</a:t>
            </a:r>
            <a:r>
              <a:rPr lang="zh-TW" altLang="en-US" dirty="0">
                <a:solidFill>
                  <a:srgbClr val="FF0000"/>
                </a:solidFill>
              </a:rPr>
              <a:t>       </a:t>
            </a:r>
            <a:r>
              <a:rPr lang="zh-TW" altLang="en-US" dirty="0">
                <a:solidFill>
                  <a:srgbClr val="0070C0"/>
                </a:solidFill>
              </a:rPr>
              <a:t>免試入學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C4981E-B7B0-4379-89B7-B281ABE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21318B-95B8-4196-ACF2-7A4073A3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7" y="1387696"/>
            <a:ext cx="4938022" cy="9584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C9820D-86D5-4662-8433-B560E078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9" y="2346130"/>
            <a:ext cx="4905558" cy="395789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C42D784-6514-411F-B61A-42DC0C1A0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308" y="1305279"/>
            <a:ext cx="4550704" cy="501211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A75F993-AC29-451B-8467-22FF25A0A209}"/>
              </a:ext>
            </a:extLst>
          </p:cNvPr>
          <p:cNvSpPr/>
          <p:nvPr/>
        </p:nvSpPr>
        <p:spPr>
          <a:xfrm>
            <a:off x="4953228" y="1387696"/>
            <a:ext cx="427573" cy="49544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69D125E-91FA-4929-B1E7-BA9ECE6CEF12}"/>
              </a:ext>
            </a:extLst>
          </p:cNvPr>
          <p:cNvSpPr/>
          <p:nvPr/>
        </p:nvSpPr>
        <p:spPr>
          <a:xfrm>
            <a:off x="10375440" y="1305279"/>
            <a:ext cx="427573" cy="50121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5B0F863-FEB9-4EEA-905A-2D2CA0B8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5815"/>
            <a:ext cx="8596668" cy="70338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學習區完全免試入學     </a:t>
            </a:r>
            <a:r>
              <a:rPr lang="en-US" altLang="zh-TW" dirty="0" err="1">
                <a:solidFill>
                  <a:schemeClr val="tx2">
                    <a:lumMod val="75000"/>
                  </a:schemeClr>
                </a:solidFill>
              </a:rPr>
              <a:t>V.S</a:t>
            </a:r>
            <a:r>
              <a:rPr lang="zh-TW" altLang="en-US" dirty="0">
                <a:solidFill>
                  <a:srgbClr val="FF0000"/>
                </a:solidFill>
              </a:rPr>
              <a:t>       </a:t>
            </a:r>
            <a:r>
              <a:rPr lang="zh-TW" altLang="en-US" dirty="0">
                <a:solidFill>
                  <a:srgbClr val="0070C0"/>
                </a:solidFill>
              </a:rPr>
              <a:t>免試入學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C4981E-B7B0-4379-89B7-B281ABE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336115-9695-4E81-9FF2-3314909FD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86"/>
          <a:stretch/>
        </p:blipFill>
        <p:spPr>
          <a:xfrm>
            <a:off x="6596184" y="1248251"/>
            <a:ext cx="4978265" cy="505632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C539FEC-7B34-441F-A021-AF399432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5" y="2463545"/>
            <a:ext cx="5709098" cy="387864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223836-00E4-4932-9291-116CFFD80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34" y="1412106"/>
            <a:ext cx="5740359" cy="111416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91EFC50-F54F-48D7-BBDC-0AFCDD4CC1F0}"/>
              </a:ext>
            </a:extLst>
          </p:cNvPr>
          <p:cNvSpPr/>
          <p:nvPr/>
        </p:nvSpPr>
        <p:spPr>
          <a:xfrm>
            <a:off x="5595817" y="1412106"/>
            <a:ext cx="482576" cy="4994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B483E5-C08A-4966-ADD2-CFA99FA638DA}"/>
              </a:ext>
            </a:extLst>
          </p:cNvPr>
          <p:cNvSpPr/>
          <p:nvPr/>
        </p:nvSpPr>
        <p:spPr>
          <a:xfrm>
            <a:off x="11122389" y="1270352"/>
            <a:ext cx="427573" cy="50121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92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5B0F863-FEB9-4EEA-905A-2D2CA0B8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5815"/>
            <a:ext cx="8596668" cy="70338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學習區完全免試入學     </a:t>
            </a:r>
            <a:r>
              <a:rPr lang="en-US" altLang="zh-TW" dirty="0" err="1">
                <a:solidFill>
                  <a:schemeClr val="tx2">
                    <a:lumMod val="75000"/>
                  </a:schemeClr>
                </a:solidFill>
              </a:rPr>
              <a:t>V.S</a:t>
            </a:r>
            <a:r>
              <a:rPr lang="zh-TW" altLang="en-US" dirty="0">
                <a:solidFill>
                  <a:srgbClr val="FF0000"/>
                </a:solidFill>
              </a:rPr>
              <a:t>       </a:t>
            </a:r>
            <a:r>
              <a:rPr lang="zh-TW" altLang="en-US" dirty="0">
                <a:solidFill>
                  <a:srgbClr val="0070C0"/>
                </a:solidFill>
              </a:rPr>
              <a:t>免試入學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C4981E-B7B0-4379-89B7-B281ABE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F6025D-CEF6-447E-9CC9-CA312286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6" y="1692665"/>
            <a:ext cx="6007447" cy="4209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1F7D3FA-8D19-419F-B91F-761876603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25" y="2562421"/>
            <a:ext cx="4913537" cy="33397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E4EF022-1F0C-4B4F-9D30-187C1C69A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324" y="1365527"/>
            <a:ext cx="4905722" cy="123574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D0F3805-242F-423B-9476-64441EE20415}"/>
              </a:ext>
            </a:extLst>
          </p:cNvPr>
          <p:cNvSpPr/>
          <p:nvPr/>
        </p:nvSpPr>
        <p:spPr>
          <a:xfrm>
            <a:off x="5707207" y="1692665"/>
            <a:ext cx="537286" cy="42094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DB0CF3-7D64-4302-A4AE-CAEB67190652}"/>
              </a:ext>
            </a:extLst>
          </p:cNvPr>
          <p:cNvSpPr/>
          <p:nvPr/>
        </p:nvSpPr>
        <p:spPr>
          <a:xfrm>
            <a:off x="11381473" y="1365527"/>
            <a:ext cx="427573" cy="45366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7881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B9990A-184D-46E4-B5C4-51C50E72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id="{9547BACE-9AFB-4073-B081-1B111429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5815"/>
            <a:ext cx="8596668" cy="703385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學習區完全免試入學     </a:t>
            </a:r>
            <a:r>
              <a:rPr lang="en-US" altLang="zh-TW" dirty="0" err="1">
                <a:solidFill>
                  <a:schemeClr val="tx2">
                    <a:lumMod val="75000"/>
                  </a:schemeClr>
                </a:solidFill>
              </a:rPr>
              <a:t>V.S</a:t>
            </a:r>
            <a:r>
              <a:rPr lang="zh-TW" altLang="en-US" dirty="0">
                <a:solidFill>
                  <a:srgbClr val="FF0000"/>
                </a:solidFill>
              </a:rPr>
              <a:t>       </a:t>
            </a:r>
            <a:r>
              <a:rPr lang="zh-TW" altLang="en-US" dirty="0">
                <a:solidFill>
                  <a:srgbClr val="0070C0"/>
                </a:solidFill>
              </a:rPr>
              <a:t>免試入學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373AD3D-33B9-42ED-824E-1C23C5FC3C8D}"/>
              </a:ext>
            </a:extLst>
          </p:cNvPr>
          <p:cNvGrpSpPr/>
          <p:nvPr/>
        </p:nvGrpSpPr>
        <p:grpSpPr>
          <a:xfrm>
            <a:off x="6775689" y="1286289"/>
            <a:ext cx="5228101" cy="5351306"/>
            <a:chOff x="6903324" y="1286289"/>
            <a:chExt cx="5228101" cy="535130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2421E6A-6A31-4CD0-9EDF-122ED6AEC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3324" y="1286289"/>
              <a:ext cx="5220286" cy="131498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AAC57AF-2A8A-42B8-9545-9488F8E15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1139" y="2570012"/>
              <a:ext cx="5220286" cy="406758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52477D-A0E2-4092-A00A-5B1950FE1206}"/>
                </a:ext>
              </a:extLst>
            </p:cNvPr>
            <p:cNvSpPr/>
            <p:nvPr/>
          </p:nvSpPr>
          <p:spPr>
            <a:xfrm>
              <a:off x="11696037" y="1286289"/>
              <a:ext cx="427573" cy="5351306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4180A6D-CD98-46AF-A87D-6882C431D0CB}"/>
              </a:ext>
            </a:extLst>
          </p:cNvPr>
          <p:cNvGrpSpPr/>
          <p:nvPr/>
        </p:nvGrpSpPr>
        <p:grpSpPr>
          <a:xfrm>
            <a:off x="188210" y="1412933"/>
            <a:ext cx="6165697" cy="5224662"/>
            <a:chOff x="250734" y="1332446"/>
            <a:chExt cx="5953762" cy="510905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BC09EE5-08AF-46D0-9B39-E6D81CA06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310" y="2428448"/>
              <a:ext cx="5906475" cy="4013053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8D91BF1-AAE6-4BEE-B87B-7029B6597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734" y="1332446"/>
              <a:ext cx="5953762" cy="1155582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C0652D3E-83A5-4D4F-84BA-D72DC26135E6}"/>
              </a:ext>
            </a:extLst>
          </p:cNvPr>
          <p:cNvSpPr/>
          <p:nvPr/>
        </p:nvSpPr>
        <p:spPr>
          <a:xfrm>
            <a:off x="5801387" y="1412933"/>
            <a:ext cx="537286" cy="5224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61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629402A-C804-4DCA-95B1-D138A4EA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" y="1156677"/>
            <a:ext cx="8520679" cy="500184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31885" y="272562"/>
            <a:ext cx="12060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000" dirty="0">
                <a:solidFill>
                  <a:srgbClr val="FF0000"/>
                </a:solidFill>
              </a:rPr>
              <a:t>首頁點選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或由左側</a:t>
            </a:r>
            <a:r>
              <a:rPr lang="zh-TW" altLang="en-US" sz="3000" dirty="0">
                <a:solidFill>
                  <a:srgbClr val="FF0000"/>
                </a:solidFill>
              </a:rPr>
              <a:t>學生專區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000" dirty="0">
                <a:solidFill>
                  <a:srgbClr val="FF0000"/>
                </a:solidFill>
              </a:rPr>
              <a:t>屏東區免試入學系統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44" y="1514176"/>
            <a:ext cx="3229426" cy="42868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3430" y="2893645"/>
            <a:ext cx="2815493" cy="15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769144" y="1514175"/>
            <a:ext cx="2062979" cy="789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5D563D-EFB0-4097-97C3-8D547D8F3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91" y="2418843"/>
            <a:ext cx="6753555" cy="41369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4916"/>
          <a:stretch/>
        </p:blipFill>
        <p:spPr>
          <a:xfrm>
            <a:off x="490733" y="302226"/>
            <a:ext cx="8551668" cy="18935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5259" y="4652133"/>
            <a:ext cx="2959603" cy="164706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7" y="219589"/>
            <a:ext cx="8371705" cy="359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7" y="3516012"/>
            <a:ext cx="7562850" cy="3162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38" y="1077612"/>
            <a:ext cx="7286625" cy="7810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85103" y="70828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E4C6D5-2BB0-42A6-907E-0D35C289F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25" y="1610229"/>
            <a:ext cx="6166948" cy="51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601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333</Words>
  <Application>Microsoft Office PowerPoint</Application>
  <PresentationFormat>寬螢幕</PresentationFormat>
  <Paragraphs>57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115屏東區免試入學 志願選填系統學生操作簡介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輔導室提供的資料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學習區完全免試入學  V.S   免試入學</vt:lpstr>
      <vt:lpstr>學習區完全免試入學     V.S       免試入學</vt:lpstr>
      <vt:lpstr>學習區完全免試入學     V.S       免試入學</vt:lpstr>
      <vt:lpstr>學習區完全免試入學     V.S       免試入學</vt:lpstr>
      <vt:lpstr>學習區完全免試入學     V.S       免試入學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73</cp:revision>
  <cp:lastPrinted>2024-05-22T07:48:16Z</cp:lastPrinted>
  <dcterms:created xsi:type="dcterms:W3CDTF">2017-12-29T01:08:33Z</dcterms:created>
  <dcterms:modified xsi:type="dcterms:W3CDTF">2026-03-23T03:38:44Z</dcterms:modified>
</cp:coreProperties>
</file>